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  <p:sldMasterId id="2147483694" r:id="rId5"/>
  </p:sldMasterIdLst>
  <p:sldIdLst>
    <p:sldId id="310" r:id="rId6"/>
    <p:sldId id="311" r:id="rId7"/>
    <p:sldId id="264" r:id="rId8"/>
    <p:sldId id="341" r:id="rId9"/>
    <p:sldId id="338" r:id="rId10"/>
    <p:sldId id="270" r:id="rId11"/>
    <p:sldId id="431" r:id="rId12"/>
    <p:sldId id="294" r:id="rId13"/>
    <p:sldId id="286" r:id="rId14"/>
    <p:sldId id="420" r:id="rId15"/>
    <p:sldId id="293" r:id="rId16"/>
    <p:sldId id="364" r:id="rId17"/>
    <p:sldId id="421" r:id="rId18"/>
    <p:sldId id="418" r:id="rId19"/>
    <p:sldId id="336" r:id="rId20"/>
    <p:sldId id="422" r:id="rId21"/>
    <p:sldId id="389" r:id="rId22"/>
    <p:sldId id="295" r:id="rId23"/>
    <p:sldId id="425" r:id="rId24"/>
    <p:sldId id="262" r:id="rId25"/>
    <p:sldId id="423" r:id="rId26"/>
    <p:sldId id="408" r:id="rId27"/>
    <p:sldId id="409" r:id="rId28"/>
    <p:sldId id="411" r:id="rId29"/>
    <p:sldId id="410" r:id="rId30"/>
    <p:sldId id="412" r:id="rId31"/>
    <p:sldId id="413" r:id="rId32"/>
    <p:sldId id="296" r:id="rId33"/>
    <p:sldId id="428" r:id="rId34"/>
    <p:sldId id="429" r:id="rId35"/>
    <p:sldId id="430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dri" initials="Nordr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3CFBA"/>
    <a:srgbClr val="DF8838"/>
    <a:srgbClr val="FFE5DB"/>
    <a:srgbClr val="CCA185"/>
    <a:srgbClr val="0F0F11"/>
    <a:srgbClr val="2D2E32"/>
    <a:srgbClr val="010101"/>
    <a:srgbClr val="313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1" Type="http://schemas.openxmlformats.org/officeDocument/2006/relationships/tags" Target="tags/tag74.xml"/><Relationship Id="rId4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46000">
                  <a:srgbClr val="121735"/>
                </a:gs>
                <a:gs pos="81500">
                  <a:srgbClr val="070C22"/>
                </a:gs>
                <a:gs pos="66000">
                  <a:srgbClr val="080D26"/>
                </a:gs>
                <a:gs pos="33000">
                  <a:srgbClr val="141D3C"/>
                </a:gs>
                <a:gs pos="18000">
                  <a:srgbClr val="111634"/>
                </a:gs>
                <a:gs pos="6000">
                  <a:srgbClr val="080C25"/>
                </a:gs>
                <a:gs pos="97000">
                  <a:srgbClr val="080A1E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121735">
                    <a:alpha val="0"/>
                  </a:srgbClr>
                </a:gs>
                <a:gs pos="5000">
                  <a:srgbClr val="192448"/>
                </a:gs>
                <a:gs pos="74000">
                  <a:srgbClr val="0D112A">
                    <a:alpha val="57000"/>
                  </a:srgbClr>
                </a:gs>
                <a:gs pos="97000">
                  <a:srgbClr val="080A1E">
                    <a:alpha val="57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4000">
                  <a:srgbClr val="121735">
                    <a:alpha val="0"/>
                  </a:srgbClr>
                </a:gs>
                <a:gs pos="0">
                  <a:srgbClr val="192448">
                    <a:alpha val="0"/>
                  </a:srgbClr>
                </a:gs>
                <a:gs pos="61000">
                  <a:srgbClr val="0D112A">
                    <a:alpha val="57000"/>
                  </a:srgbClr>
                </a:gs>
                <a:gs pos="97000">
                  <a:srgbClr val="080A1E">
                    <a:alpha val="57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水中的倒影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635"/>
            <a:ext cx="12348845" cy="69462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 userDrawn="1"/>
        </p:nvCxnSpPr>
        <p:spPr>
          <a:xfrm rot="993570" flipV="1">
            <a:off x="8319967" y="2540279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 rot="993570">
            <a:off x="4658749" y="1838345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56" name="椭圆 5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椭圆 6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椭圆 10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 rot="993570">
            <a:off x="2066354" y="2655266"/>
            <a:ext cx="4383112" cy="1612786"/>
            <a:chOff x="-7176394" y="5545761"/>
            <a:chExt cx="4383112" cy="1612786"/>
          </a:xfrm>
        </p:grpSpPr>
        <p:cxnSp>
          <p:nvCxnSpPr>
            <p:cNvPr id="109" name="直接连接符 108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接连接符 112"/>
          <p:cNvCxnSpPr/>
          <p:nvPr userDrawn="1"/>
        </p:nvCxnSpPr>
        <p:spPr>
          <a:xfrm rot="993570" flipV="1">
            <a:off x="1989993" y="2540278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/>
        </p:nvCxnSpPr>
        <p:spPr>
          <a:xfrm rot="993570" flipH="1">
            <a:off x="3570440" y="2404111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/>
        </p:nvCxnSpPr>
        <p:spPr>
          <a:xfrm rot="993570" flipH="1">
            <a:off x="470153" y="1774379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/>
        </p:nvCxnSpPr>
        <p:spPr>
          <a:xfrm rot="993570" flipV="1">
            <a:off x="2898684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/>
        </p:nvCxnSpPr>
        <p:spPr>
          <a:xfrm rot="993570" flipH="1">
            <a:off x="1703954" y="1958424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/>
        </p:nvCxnSpPr>
        <p:spPr>
          <a:xfrm rot="993570" flipH="1">
            <a:off x="2054073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 rot="993570" flipV="1">
            <a:off x="2264474" y="174151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/>
        </p:nvCxnSpPr>
        <p:spPr>
          <a:xfrm rot="993570" flipV="1">
            <a:off x="2240486" y="2281573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图片 1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00" y="1505798"/>
            <a:ext cx="11430000" cy="19050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组合 162"/>
          <p:cNvGrpSpPr/>
          <p:nvPr userDrawn="1"/>
        </p:nvGrpSpPr>
        <p:grpSpPr>
          <a:xfrm>
            <a:off x="4877880" y="1420766"/>
            <a:ext cx="2759320" cy="2855508"/>
            <a:chOff x="3959121" y="1001486"/>
            <a:chExt cx="4664352" cy="4826948"/>
          </a:xfrm>
          <a:effectLst>
            <a:outerShdw dist="317500" dir="5400000" sx="90000" sy="-19000" rotWithShape="0">
              <a:prstClr val="black">
                <a:alpha val="16000"/>
              </a:prstClr>
            </a:outerShdw>
          </a:effectLst>
        </p:grpSpPr>
        <p:sp useBgFill="1">
          <p:nvSpPr>
            <p:cNvPr id="164" name="椭圆 163"/>
            <p:cNvSpPr/>
            <p:nvPr/>
          </p:nvSpPr>
          <p:spPr>
            <a:xfrm rot="20654048">
              <a:off x="3959121" y="2066619"/>
              <a:ext cx="2061663" cy="335780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5" name="椭圆 164"/>
            <p:cNvSpPr/>
            <p:nvPr/>
          </p:nvSpPr>
          <p:spPr>
            <a:xfrm rot="20654048">
              <a:off x="4090546" y="1873510"/>
              <a:ext cx="2061663" cy="3687796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6" name="椭圆 165"/>
            <p:cNvSpPr/>
            <p:nvPr/>
          </p:nvSpPr>
          <p:spPr>
            <a:xfrm rot="20654048">
              <a:off x="4280263" y="1622781"/>
              <a:ext cx="2061663" cy="4107729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7" name="椭圆 166"/>
            <p:cNvSpPr/>
            <p:nvPr/>
          </p:nvSpPr>
          <p:spPr>
            <a:xfrm rot="20654048">
              <a:off x="4555504" y="1403017"/>
              <a:ext cx="2061663" cy="4425417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8" name="椭圆 167"/>
            <p:cNvSpPr/>
            <p:nvPr/>
          </p:nvSpPr>
          <p:spPr>
            <a:xfrm rot="20654048">
              <a:off x="4895695" y="1208862"/>
              <a:ext cx="2049316" cy="458982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9" name="椭圆 168"/>
            <p:cNvSpPr/>
            <p:nvPr/>
          </p:nvSpPr>
          <p:spPr>
            <a:xfrm rot="20654048">
              <a:off x="5356899" y="1035050"/>
              <a:ext cx="1810770" cy="477536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0" name="椭圆 169"/>
            <p:cNvSpPr/>
            <p:nvPr/>
          </p:nvSpPr>
          <p:spPr>
            <a:xfrm rot="20654048">
              <a:off x="5837506" y="100148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1" name="椭圆 170"/>
            <p:cNvSpPr/>
            <p:nvPr/>
          </p:nvSpPr>
          <p:spPr>
            <a:xfrm rot="20654048">
              <a:off x="6425360" y="1052924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2" name="椭圆 171"/>
            <p:cNvSpPr/>
            <p:nvPr/>
          </p:nvSpPr>
          <p:spPr>
            <a:xfrm rot="20654048">
              <a:off x="6953276" y="116471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3" name="椭圆 172"/>
            <p:cNvSpPr/>
            <p:nvPr/>
          </p:nvSpPr>
          <p:spPr>
            <a:xfrm rot="20654048">
              <a:off x="7541568" y="1392928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4" name="椭圆 173"/>
            <p:cNvSpPr/>
            <p:nvPr/>
          </p:nvSpPr>
          <p:spPr>
            <a:xfrm rot="20654048">
              <a:off x="8107863" y="1683534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5" name="椭圆 174"/>
            <p:cNvSpPr/>
            <p:nvPr/>
          </p:nvSpPr>
          <p:spPr>
            <a:xfrm rot="20690346">
              <a:off x="8534416" y="2061620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椭圆 175"/>
          <p:cNvSpPr/>
          <p:nvPr userDrawn="1"/>
        </p:nvSpPr>
        <p:spPr>
          <a:xfrm>
            <a:off x="4976993" y="1635905"/>
            <a:ext cx="2526766" cy="2526340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99000"/>
                </a:schemeClr>
              </a:gs>
              <a:gs pos="21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 176"/>
          <p:cNvSpPr/>
          <p:nvPr userDrawn="1"/>
        </p:nvSpPr>
        <p:spPr>
          <a:xfrm>
            <a:off x="-573379" y="1861201"/>
            <a:ext cx="13627510" cy="2171260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627510" h="2171260">
                <a:moveTo>
                  <a:pt x="0" y="1408042"/>
                </a:moveTo>
                <a:cubicBezTo>
                  <a:pt x="1015181" y="685371"/>
                  <a:pt x="3264310" y="-145453"/>
                  <a:pt x="4542504" y="21695"/>
                </a:cubicBezTo>
                <a:cubicBezTo>
                  <a:pt x="5820698" y="188843"/>
                  <a:pt x="7570839" y="1776752"/>
                  <a:pt x="9085007" y="2056971"/>
                </a:cubicBezTo>
                <a:cubicBezTo>
                  <a:pt x="10599175" y="2337190"/>
                  <a:pt x="12206748" y="2056972"/>
                  <a:pt x="13627510" y="1703011"/>
                </a:cubicBezTo>
              </a:path>
            </a:pathLst>
          </a:custGeom>
          <a:noFill/>
          <a:ln w="508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chemeClr val="bg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任意多边形 177"/>
          <p:cNvSpPr/>
          <p:nvPr userDrawn="1"/>
        </p:nvSpPr>
        <p:spPr>
          <a:xfrm>
            <a:off x="8615681" y="3270893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0 h 763218"/>
              <a:gd name="connsiteX1-115" fmla="*/ 9085007 w 13627510"/>
              <a:gd name="connsiteY1-116" fmla="*/ 648929 h 763218"/>
              <a:gd name="connsiteX2-117" fmla="*/ 13627510 w 13627510"/>
              <a:gd name="connsiteY2-118" fmla="*/ 294969 h 763218"/>
              <a:gd name="connsiteX0-119" fmla="*/ 0 w 4542503"/>
              <a:gd name="connsiteY0-120" fmla="*/ 353960 h 468249"/>
              <a:gd name="connsiteX1-121" fmla="*/ 4542503 w 4542503"/>
              <a:gd name="connsiteY1-122" fmla="*/ 0 h 468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B40F51"/>
                </a:gs>
                <a:gs pos="7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任意多边形 178"/>
          <p:cNvSpPr/>
          <p:nvPr userDrawn="1"/>
        </p:nvSpPr>
        <p:spPr>
          <a:xfrm>
            <a:off x="8083277" y="3890139"/>
            <a:ext cx="4542503" cy="468249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0 h 763218"/>
              <a:gd name="connsiteX1-115" fmla="*/ 9085007 w 13627510"/>
              <a:gd name="connsiteY1-116" fmla="*/ 648929 h 763218"/>
              <a:gd name="connsiteX2-117" fmla="*/ 13627510 w 13627510"/>
              <a:gd name="connsiteY2-118" fmla="*/ 294969 h 763218"/>
              <a:gd name="connsiteX0-119" fmla="*/ 0 w 4542503"/>
              <a:gd name="connsiteY0-120" fmla="*/ 353960 h 468249"/>
              <a:gd name="connsiteX1-121" fmla="*/ 4542503 w 4542503"/>
              <a:gd name="connsiteY1-122" fmla="*/ 0 h 468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542503" h="468249">
                <a:moveTo>
                  <a:pt x="0" y="353960"/>
                </a:moveTo>
                <a:cubicBezTo>
                  <a:pt x="1514168" y="634179"/>
                  <a:pt x="3121741" y="353961"/>
                  <a:pt x="4542503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8000">
                  <a:srgbClr val="FFFFFF">
                    <a:alpha val="0"/>
                  </a:srgbClr>
                </a:gs>
                <a:gs pos="41000">
                  <a:srgbClr val="FFFFFF">
                    <a:alpha val="0"/>
                  </a:srgbClr>
                </a:gs>
                <a:gs pos="23000">
                  <a:srgbClr val="05DAE3"/>
                </a:gs>
                <a:gs pos="79000">
                  <a:srgbClr val="B40F5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0" name="直接连接符 179"/>
          <p:cNvCxnSpPr/>
          <p:nvPr userDrawn="1"/>
        </p:nvCxnSpPr>
        <p:spPr>
          <a:xfrm rot="993570" flipH="1">
            <a:off x="3661302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 userDrawn="1"/>
        </p:nvCxnSpPr>
        <p:spPr>
          <a:xfrm rot="993570" flipH="1">
            <a:off x="724928" y="2437388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 userDrawn="1"/>
        </p:nvCxnSpPr>
        <p:spPr>
          <a:xfrm rot="993570" flipV="1">
            <a:off x="8009166" y="1920687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 userDrawn="1"/>
        </p:nvCxnSpPr>
        <p:spPr>
          <a:xfrm rot="993570" flipH="1">
            <a:off x="7164555" y="2749512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/>
        </p:nvCxnSpPr>
        <p:spPr>
          <a:xfrm rot="993570" flipH="1">
            <a:off x="8771784" y="2001798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任意多边形 184"/>
          <p:cNvSpPr/>
          <p:nvPr userDrawn="1"/>
        </p:nvSpPr>
        <p:spPr>
          <a:xfrm flipV="1">
            <a:off x="-402951" y="1618511"/>
            <a:ext cx="13627510" cy="2323281"/>
          </a:xfrm>
          <a:custGeom>
            <a:avLst/>
            <a:gdLst>
              <a:gd name="connsiteX0" fmla="*/ 0 w 12329652"/>
              <a:gd name="connsiteY0" fmla="*/ 1317172 h 2311955"/>
              <a:gd name="connsiteX1" fmla="*/ 3362633 w 12329652"/>
              <a:gd name="connsiteY1" fmla="*/ 19314 h 2311955"/>
              <a:gd name="connsiteX2" fmla="*/ 7993626 w 12329652"/>
              <a:gd name="connsiteY2" fmla="*/ 2202075 h 2311955"/>
              <a:gd name="connsiteX3" fmla="*/ 12329652 w 12329652"/>
              <a:gd name="connsiteY3" fmla="*/ 1789121 h 2311955"/>
              <a:gd name="connsiteX0-1" fmla="*/ 0 w 12329652"/>
              <a:gd name="connsiteY0-2" fmla="*/ 1315042 h 2261692"/>
              <a:gd name="connsiteX1-3" fmla="*/ 3362633 w 12329652"/>
              <a:gd name="connsiteY1-4" fmla="*/ 17184 h 2261692"/>
              <a:gd name="connsiteX2-5" fmla="*/ 7787149 w 12329652"/>
              <a:gd name="connsiteY2-6" fmla="*/ 2140951 h 2261692"/>
              <a:gd name="connsiteX3-7" fmla="*/ 12329652 w 12329652"/>
              <a:gd name="connsiteY3-8" fmla="*/ 1786991 h 2261692"/>
              <a:gd name="connsiteX0-9" fmla="*/ 0 w 12329652"/>
              <a:gd name="connsiteY0-10" fmla="*/ 1315042 h 2391644"/>
              <a:gd name="connsiteX1-11" fmla="*/ 3362633 w 12329652"/>
              <a:gd name="connsiteY1-12" fmla="*/ 17184 h 2391644"/>
              <a:gd name="connsiteX2-13" fmla="*/ 7787149 w 12329652"/>
              <a:gd name="connsiteY2-14" fmla="*/ 2140951 h 2391644"/>
              <a:gd name="connsiteX3-15" fmla="*/ 12329652 w 12329652"/>
              <a:gd name="connsiteY3-16" fmla="*/ 1786991 h 2391644"/>
              <a:gd name="connsiteX0-17" fmla="*/ 0 w 12329652"/>
              <a:gd name="connsiteY0-18" fmla="*/ 1315042 h 2313519"/>
              <a:gd name="connsiteX1-19" fmla="*/ 3362633 w 12329652"/>
              <a:gd name="connsiteY1-20" fmla="*/ 17184 h 2313519"/>
              <a:gd name="connsiteX2-21" fmla="*/ 7787149 w 12329652"/>
              <a:gd name="connsiteY2-22" fmla="*/ 2140951 h 2313519"/>
              <a:gd name="connsiteX3-23" fmla="*/ 12329652 w 12329652"/>
              <a:gd name="connsiteY3-24" fmla="*/ 1786991 h 2313519"/>
              <a:gd name="connsiteX0-25" fmla="*/ 0 w 12329652"/>
              <a:gd name="connsiteY0-26" fmla="*/ 1315042 h 2261692"/>
              <a:gd name="connsiteX1-27" fmla="*/ 3539614 w 12329652"/>
              <a:gd name="connsiteY1-28" fmla="*/ 17184 h 2261692"/>
              <a:gd name="connsiteX2-29" fmla="*/ 7787149 w 12329652"/>
              <a:gd name="connsiteY2-30" fmla="*/ 2140951 h 2261692"/>
              <a:gd name="connsiteX3-31" fmla="*/ 12329652 w 12329652"/>
              <a:gd name="connsiteY3-32" fmla="*/ 1786991 h 2261692"/>
              <a:gd name="connsiteX0-33" fmla="*/ 0 w 12329652"/>
              <a:gd name="connsiteY0-34" fmla="*/ 1300578 h 2247228"/>
              <a:gd name="connsiteX1-35" fmla="*/ 3539614 w 12329652"/>
              <a:gd name="connsiteY1-36" fmla="*/ 2720 h 2247228"/>
              <a:gd name="connsiteX2-37" fmla="*/ 7787149 w 12329652"/>
              <a:gd name="connsiteY2-38" fmla="*/ 2126487 h 2247228"/>
              <a:gd name="connsiteX3-39" fmla="*/ 12329652 w 12329652"/>
              <a:gd name="connsiteY3-40" fmla="*/ 1772527 h 2247228"/>
              <a:gd name="connsiteX0-41" fmla="*/ 0 w 12890091"/>
              <a:gd name="connsiteY0-42" fmla="*/ 1484099 h 2253769"/>
              <a:gd name="connsiteX1-43" fmla="*/ 4100053 w 12890091"/>
              <a:gd name="connsiteY1-44" fmla="*/ 9261 h 2253769"/>
              <a:gd name="connsiteX2-45" fmla="*/ 8347588 w 12890091"/>
              <a:gd name="connsiteY2-46" fmla="*/ 2133028 h 2253769"/>
              <a:gd name="connsiteX3-47" fmla="*/ 12890091 w 12890091"/>
              <a:gd name="connsiteY3-48" fmla="*/ 1779068 h 2253769"/>
              <a:gd name="connsiteX0-49" fmla="*/ 0 w 12890091"/>
              <a:gd name="connsiteY0-50" fmla="*/ 1489050 h 2258720"/>
              <a:gd name="connsiteX1-51" fmla="*/ 4100053 w 12890091"/>
              <a:gd name="connsiteY1-52" fmla="*/ 14212 h 2258720"/>
              <a:gd name="connsiteX2-53" fmla="*/ 8347588 w 12890091"/>
              <a:gd name="connsiteY2-54" fmla="*/ 2137979 h 2258720"/>
              <a:gd name="connsiteX3-55" fmla="*/ 12890091 w 12890091"/>
              <a:gd name="connsiteY3-56" fmla="*/ 1784019 h 2258720"/>
              <a:gd name="connsiteX0-57" fmla="*/ 0 w 12890091"/>
              <a:gd name="connsiteY0-58" fmla="*/ 1494752 h 2264422"/>
              <a:gd name="connsiteX1-59" fmla="*/ 4100053 w 12890091"/>
              <a:gd name="connsiteY1-60" fmla="*/ 19914 h 2264422"/>
              <a:gd name="connsiteX2-61" fmla="*/ 8347588 w 12890091"/>
              <a:gd name="connsiteY2-62" fmla="*/ 2143681 h 2264422"/>
              <a:gd name="connsiteX3-63" fmla="*/ 12890091 w 12890091"/>
              <a:gd name="connsiteY3-64" fmla="*/ 1789721 h 2264422"/>
              <a:gd name="connsiteX0-65" fmla="*/ 0 w 13627510"/>
              <a:gd name="connsiteY0-66" fmla="*/ 1484100 h 2253770"/>
              <a:gd name="connsiteX1-67" fmla="*/ 4837472 w 13627510"/>
              <a:gd name="connsiteY1-68" fmla="*/ 9262 h 2253770"/>
              <a:gd name="connsiteX2-69" fmla="*/ 9085007 w 13627510"/>
              <a:gd name="connsiteY2-70" fmla="*/ 2133029 h 2253770"/>
              <a:gd name="connsiteX3-71" fmla="*/ 13627510 w 13627510"/>
              <a:gd name="connsiteY3-72" fmla="*/ 1779069 h 2253770"/>
              <a:gd name="connsiteX0-73" fmla="*/ 0 w 13627510"/>
              <a:gd name="connsiteY0-74" fmla="*/ 1484100 h 2253770"/>
              <a:gd name="connsiteX1-75" fmla="*/ 4483511 w 13627510"/>
              <a:gd name="connsiteY1-76" fmla="*/ 9262 h 2253770"/>
              <a:gd name="connsiteX2-77" fmla="*/ 9085007 w 13627510"/>
              <a:gd name="connsiteY2-78" fmla="*/ 2133029 h 2253770"/>
              <a:gd name="connsiteX3-79" fmla="*/ 13627510 w 13627510"/>
              <a:gd name="connsiteY3-80" fmla="*/ 1779069 h 2253770"/>
              <a:gd name="connsiteX0-81" fmla="*/ 0 w 13627510"/>
              <a:gd name="connsiteY0-82" fmla="*/ 1484100 h 2253770"/>
              <a:gd name="connsiteX1-83" fmla="*/ 4483511 w 13627510"/>
              <a:gd name="connsiteY1-84" fmla="*/ 9262 h 2253770"/>
              <a:gd name="connsiteX2-85" fmla="*/ 9085007 w 13627510"/>
              <a:gd name="connsiteY2-86" fmla="*/ 2133029 h 2253770"/>
              <a:gd name="connsiteX3-87" fmla="*/ 13627510 w 13627510"/>
              <a:gd name="connsiteY3-88" fmla="*/ 1779069 h 2253770"/>
              <a:gd name="connsiteX0-89" fmla="*/ 0 w 13627510"/>
              <a:gd name="connsiteY0-90" fmla="*/ 1367402 h 2128471"/>
              <a:gd name="connsiteX1-91" fmla="*/ 4070556 w 13627510"/>
              <a:gd name="connsiteY1-92" fmla="*/ 10551 h 2128471"/>
              <a:gd name="connsiteX2-93" fmla="*/ 9085007 w 13627510"/>
              <a:gd name="connsiteY2-94" fmla="*/ 2016331 h 2128471"/>
              <a:gd name="connsiteX3-95" fmla="*/ 13627510 w 13627510"/>
              <a:gd name="connsiteY3-96" fmla="*/ 1662371 h 2128471"/>
              <a:gd name="connsiteX0-97" fmla="*/ 0 w 13627510"/>
              <a:gd name="connsiteY0-98" fmla="*/ 1379211 h 2140280"/>
              <a:gd name="connsiteX1-99" fmla="*/ 4070556 w 13627510"/>
              <a:gd name="connsiteY1-100" fmla="*/ 22360 h 2140280"/>
              <a:gd name="connsiteX2-101" fmla="*/ 9085007 w 13627510"/>
              <a:gd name="connsiteY2-102" fmla="*/ 2028140 h 2140280"/>
              <a:gd name="connsiteX3-103" fmla="*/ 13627510 w 13627510"/>
              <a:gd name="connsiteY3-104" fmla="*/ 1674180 h 2140280"/>
              <a:gd name="connsiteX0-105" fmla="*/ 0 w 13627510"/>
              <a:gd name="connsiteY0-106" fmla="*/ 1408042 h 2171260"/>
              <a:gd name="connsiteX1-107" fmla="*/ 4542504 w 13627510"/>
              <a:gd name="connsiteY1-108" fmla="*/ 21695 h 2171260"/>
              <a:gd name="connsiteX2-109" fmla="*/ 9085007 w 13627510"/>
              <a:gd name="connsiteY2-110" fmla="*/ 2056971 h 2171260"/>
              <a:gd name="connsiteX3-111" fmla="*/ 13627510 w 13627510"/>
              <a:gd name="connsiteY3-112" fmla="*/ 1703011 h 2171260"/>
              <a:gd name="connsiteX0-113" fmla="*/ 0 w 13627510"/>
              <a:gd name="connsiteY0-114" fmla="*/ 1394372 h 2157590"/>
              <a:gd name="connsiteX1-115" fmla="*/ 4542504 w 13627510"/>
              <a:gd name="connsiteY1-116" fmla="*/ 8025 h 2157590"/>
              <a:gd name="connsiteX2-117" fmla="*/ 9085007 w 13627510"/>
              <a:gd name="connsiteY2-118" fmla="*/ 2043301 h 2157590"/>
              <a:gd name="connsiteX3-119" fmla="*/ 13627510 w 13627510"/>
              <a:gd name="connsiteY3-120" fmla="*/ 1689341 h 2157590"/>
              <a:gd name="connsiteX0-121" fmla="*/ 0 w 13627510"/>
              <a:gd name="connsiteY0-122" fmla="*/ 1523929 h 2296674"/>
              <a:gd name="connsiteX1-123" fmla="*/ 4615075 w 13627510"/>
              <a:gd name="connsiteY1-124" fmla="*/ 6954 h 2296674"/>
              <a:gd name="connsiteX2-125" fmla="*/ 9085007 w 13627510"/>
              <a:gd name="connsiteY2-126" fmla="*/ 2172858 h 2296674"/>
              <a:gd name="connsiteX3-127" fmla="*/ 13627510 w 13627510"/>
              <a:gd name="connsiteY3-128" fmla="*/ 1818898 h 2296674"/>
              <a:gd name="connsiteX0-129" fmla="*/ 0 w 13627510"/>
              <a:gd name="connsiteY0-130" fmla="*/ 1526208 h 2310611"/>
              <a:gd name="connsiteX1-131" fmla="*/ 4615075 w 13627510"/>
              <a:gd name="connsiteY1-132" fmla="*/ 9233 h 2310611"/>
              <a:gd name="connsiteX2-133" fmla="*/ 8896322 w 13627510"/>
              <a:gd name="connsiteY2-134" fmla="*/ 2189652 h 2310611"/>
              <a:gd name="connsiteX3-135" fmla="*/ 13627510 w 13627510"/>
              <a:gd name="connsiteY3-136" fmla="*/ 1821177 h 2310611"/>
              <a:gd name="connsiteX0-137" fmla="*/ 0 w 13627510"/>
              <a:gd name="connsiteY0-138" fmla="*/ 1526208 h 2323281"/>
              <a:gd name="connsiteX1-139" fmla="*/ 4615075 w 13627510"/>
              <a:gd name="connsiteY1-140" fmla="*/ 9233 h 2323281"/>
              <a:gd name="connsiteX2-141" fmla="*/ 8896322 w 13627510"/>
              <a:gd name="connsiteY2-142" fmla="*/ 2189652 h 2323281"/>
              <a:gd name="connsiteX3-143" fmla="*/ 13627510 w 13627510"/>
              <a:gd name="connsiteY3-144" fmla="*/ 1821177 h 2323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627510" h="2323281">
                <a:moveTo>
                  <a:pt x="0" y="1526208"/>
                </a:moveTo>
                <a:cubicBezTo>
                  <a:pt x="1015181" y="803537"/>
                  <a:pt x="3132355" y="-101341"/>
                  <a:pt x="4615075" y="9233"/>
                </a:cubicBezTo>
                <a:cubicBezTo>
                  <a:pt x="6097795" y="119807"/>
                  <a:pt x="7423278" y="1858633"/>
                  <a:pt x="8896322" y="2189652"/>
                </a:cubicBezTo>
                <a:cubicBezTo>
                  <a:pt x="10369366" y="2520671"/>
                  <a:pt x="12206748" y="2175138"/>
                  <a:pt x="13627510" y="1821177"/>
                </a:cubicBezTo>
              </a:path>
            </a:pathLst>
          </a:custGeom>
          <a:noFill/>
          <a:ln w="50800">
            <a:gradFill>
              <a:gsLst>
                <a:gs pos="1400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bg1">
                    <a:lumMod val="85000"/>
                  </a:schemeClr>
                </a:gs>
                <a:gs pos="74980">
                  <a:schemeClr val="bg1">
                    <a:lumMod val="65000"/>
                    <a:alpha val="1700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组合 419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421" name="组合 420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441" name="直接连接符 440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组合 421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423" name="直接连接符 422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连接符 435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直接连接符 437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9" name="组合 458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60" name="组合 459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48" name="椭圆 6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椭圆 6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椭圆 6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椭圆 6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椭圆 6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椭圆 6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1" name="组合 460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38" name="椭圆 6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椭圆 6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椭圆 6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椭圆 6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椭圆 6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椭圆 6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椭圆 6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椭圆 6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2" name="组合 461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28" name="椭圆 6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3" name="组合 462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18" name="椭圆 6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4" name="组合 463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08" name="椭圆 6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5" name="组合 464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6" name="组合 465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7" name="组合 466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8" name="组合 467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9" name="组合 468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0" name="组合 469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1" name="组合 470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2" name="组合 471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3" name="组合 472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4" name="组合 473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5" name="组合 474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6" name="组合 475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7" name="组合 476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0" name="组合 239"/>
          <p:cNvGrpSpPr/>
          <p:nvPr userDrawn="1"/>
        </p:nvGrpSpPr>
        <p:grpSpPr>
          <a:xfrm>
            <a:off x="-247650" y="-5118937"/>
            <a:ext cx="12992100" cy="11571374"/>
            <a:chOff x="1066800" y="-3956887"/>
            <a:chExt cx="10058400" cy="11571374"/>
          </a:xfrm>
        </p:grpSpPr>
        <p:sp useBgFill="1">
          <p:nvSpPr>
            <p:cNvPr id="241" name="菱形 240"/>
            <p:cNvSpPr/>
            <p:nvPr/>
          </p:nvSpPr>
          <p:spPr>
            <a:xfrm>
              <a:off x="1066800" y="-2443914"/>
              <a:ext cx="10058400" cy="10058401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>
              <a:outerShdw blurRad="88900" dist="38100" dir="5400000" sx="101000" sy="101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42" name="菱形 241"/>
            <p:cNvSpPr/>
            <p:nvPr/>
          </p:nvSpPr>
          <p:spPr>
            <a:xfrm>
              <a:off x="1066802" y="-3200400"/>
              <a:ext cx="10058398" cy="10058400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>
              <a:outerShdw blurRad="88900" dist="38100" dir="5400000" sx="101000" sy="101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43" name="菱形 242"/>
            <p:cNvSpPr/>
            <p:nvPr/>
          </p:nvSpPr>
          <p:spPr>
            <a:xfrm>
              <a:off x="1066802" y="-3956887"/>
              <a:ext cx="10058398" cy="10058400"/>
            </a:xfrm>
            <a:prstGeom prst="diamond">
              <a:avLst/>
            </a:prstGeom>
            <a:ln w="6350">
              <a:gradFill>
                <a:gsLst>
                  <a:gs pos="41000">
                    <a:srgbClr val="05DAE3">
                      <a:alpha val="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 userDrawn="1"/>
        </p:nvGrpSpPr>
        <p:grpSpPr>
          <a:xfrm>
            <a:off x="472440" y="-1883937"/>
            <a:ext cx="11551920" cy="10930674"/>
            <a:chOff x="748090" y="-2524465"/>
            <a:chExt cx="20264284" cy="16144683"/>
          </a:xfrm>
        </p:grpSpPr>
        <p:grpSp>
          <p:nvGrpSpPr>
            <p:cNvPr id="245" name="组合 244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265" name="直接连接符 264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组合 245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247" name="直接连接符 24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3" name="组合 282"/>
          <p:cNvGrpSpPr/>
          <p:nvPr userDrawn="1"/>
        </p:nvGrpSpPr>
        <p:grpSpPr>
          <a:xfrm>
            <a:off x="557678" y="7851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284" name="组合 283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10" name="椭圆 7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椭圆 7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椭圆 7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椭圆 7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椭圆 7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6" name="椭圆 7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7" name="椭圆 7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8" name="椭圆 7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9" name="椭圆 7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5" name="组合 284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00" name="椭圆 69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椭圆 70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椭圆 70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椭圆 70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椭圆 70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椭圆 70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6" name="组合 285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90" name="椭圆 68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椭圆 69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椭圆 69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7" name="组合 286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80" name="椭圆 67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8" name="组合 287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70" name="椭圆 66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9" name="组合 288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0" name="椭圆 65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0" name="组合 289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12" name="椭圆 41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椭圆 41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椭圆 41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椭圆 41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椭圆 41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7" name="椭圆 41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椭圆 41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椭圆 41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1" name="组合 290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02" name="椭圆 40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椭圆 40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5" name="椭圆 40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椭圆 40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椭圆 40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椭圆 40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椭圆 40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椭圆 40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椭圆 41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2" name="组合 29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92" name="椭圆 39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" name="椭圆 40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3" name="组合 29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82" name="椭圆 38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4" name="组合 2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72" name="椭圆 3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5" name="组合 29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62" name="椭圆 36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6" name="组合 29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52" name="椭圆 35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7" name="组合 29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42" name="椭圆 34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椭圆 34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椭圆 34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椭圆 34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椭圆 34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椭圆 34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椭圆 34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椭圆 34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椭圆 35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8" name="组合 29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32" name="椭圆 33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椭圆 33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椭圆 33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椭圆 33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椭圆 33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椭圆 33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椭圆 33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椭圆 33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椭圆 33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椭圆 34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9" name="组合 29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22" name="椭圆 32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椭圆 33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0" name="组合 29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12" name="椭圆 31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1" name="组合 30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302" name="椭圆 30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/>
          <p:cNvSpPr/>
          <p:nvPr userDrawn="1"/>
        </p:nvSpPr>
        <p:spPr>
          <a:xfrm rot="1828483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弧形 43"/>
          <p:cNvSpPr/>
          <p:nvPr userDrawn="1"/>
        </p:nvSpPr>
        <p:spPr>
          <a:xfrm rot="1898160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弧形 44"/>
          <p:cNvSpPr/>
          <p:nvPr userDrawn="1"/>
        </p:nvSpPr>
        <p:spPr>
          <a:xfrm rot="295580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弧形 45"/>
          <p:cNvSpPr/>
          <p:nvPr userDrawn="1"/>
        </p:nvSpPr>
        <p:spPr>
          <a:xfrm rot="1967838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弧形 46"/>
          <p:cNvSpPr/>
          <p:nvPr userDrawn="1"/>
        </p:nvSpPr>
        <p:spPr>
          <a:xfrm rot="2037515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弧形 47"/>
          <p:cNvSpPr/>
          <p:nvPr userDrawn="1"/>
        </p:nvSpPr>
        <p:spPr>
          <a:xfrm rot="21071932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弧形 48"/>
          <p:cNvSpPr/>
          <p:nvPr userDrawn="1"/>
        </p:nvSpPr>
        <p:spPr>
          <a:xfrm rot="865480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弧形 49"/>
          <p:cNvSpPr/>
          <p:nvPr userDrawn="1"/>
        </p:nvSpPr>
        <p:spPr>
          <a:xfrm rot="1562255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弧形 50"/>
          <p:cNvSpPr/>
          <p:nvPr userDrawn="1"/>
        </p:nvSpPr>
        <p:spPr>
          <a:xfrm rot="225902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弧形 51"/>
          <p:cNvSpPr/>
          <p:nvPr userDrawn="1"/>
        </p:nvSpPr>
        <p:spPr>
          <a:xfrm rot="365257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弧形 52"/>
          <p:cNvSpPr/>
          <p:nvPr userDrawn="1"/>
        </p:nvSpPr>
        <p:spPr>
          <a:xfrm rot="434935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弧形 53"/>
          <p:cNvSpPr/>
          <p:nvPr userDrawn="1"/>
        </p:nvSpPr>
        <p:spPr>
          <a:xfrm rot="5046126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弧形 54"/>
          <p:cNvSpPr/>
          <p:nvPr userDrawn="1"/>
        </p:nvSpPr>
        <p:spPr>
          <a:xfrm rot="5742900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弧形 55"/>
          <p:cNvSpPr/>
          <p:nvPr userDrawn="1"/>
        </p:nvSpPr>
        <p:spPr>
          <a:xfrm rot="6439675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弧形 56"/>
          <p:cNvSpPr/>
          <p:nvPr userDrawn="1"/>
        </p:nvSpPr>
        <p:spPr>
          <a:xfrm rot="713644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弧形 57"/>
          <p:cNvSpPr/>
          <p:nvPr userDrawn="1"/>
        </p:nvSpPr>
        <p:spPr>
          <a:xfrm rot="7833223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弧形 58"/>
          <p:cNvSpPr/>
          <p:nvPr userDrawn="1"/>
        </p:nvSpPr>
        <p:spPr>
          <a:xfrm rot="8529997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弧形 59"/>
          <p:cNvSpPr/>
          <p:nvPr userDrawn="1"/>
        </p:nvSpPr>
        <p:spPr>
          <a:xfrm rot="922677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弧形 60"/>
          <p:cNvSpPr/>
          <p:nvPr userDrawn="1"/>
        </p:nvSpPr>
        <p:spPr>
          <a:xfrm rot="992354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弧形 61"/>
          <p:cNvSpPr/>
          <p:nvPr userDrawn="1"/>
        </p:nvSpPr>
        <p:spPr>
          <a:xfrm rot="12013868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弧形 62"/>
          <p:cNvSpPr/>
          <p:nvPr userDrawn="1"/>
        </p:nvSpPr>
        <p:spPr>
          <a:xfrm rot="12710641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弧形 63"/>
          <p:cNvSpPr/>
          <p:nvPr userDrawn="1"/>
        </p:nvSpPr>
        <p:spPr>
          <a:xfrm rot="1340741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弧形 64"/>
          <p:cNvSpPr/>
          <p:nvPr userDrawn="1"/>
        </p:nvSpPr>
        <p:spPr>
          <a:xfrm rot="14104191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弧形 65"/>
          <p:cNvSpPr/>
          <p:nvPr userDrawn="1"/>
        </p:nvSpPr>
        <p:spPr>
          <a:xfrm rot="1480096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弧形 66"/>
          <p:cNvSpPr/>
          <p:nvPr userDrawn="1"/>
        </p:nvSpPr>
        <p:spPr>
          <a:xfrm rot="168706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弧形 67"/>
          <p:cNvSpPr/>
          <p:nvPr userDrawn="1"/>
        </p:nvSpPr>
        <p:spPr>
          <a:xfrm rot="10620319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弧形 68"/>
          <p:cNvSpPr/>
          <p:nvPr userDrawn="1"/>
        </p:nvSpPr>
        <p:spPr>
          <a:xfrm rot="11317094">
            <a:off x="5107474" y="2415680"/>
            <a:ext cx="2009606" cy="2009604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弧形 69"/>
          <p:cNvSpPr/>
          <p:nvPr userDrawn="1"/>
        </p:nvSpPr>
        <p:spPr>
          <a:xfrm rot="15497739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弧形 70"/>
          <p:cNvSpPr/>
          <p:nvPr userDrawn="1"/>
        </p:nvSpPr>
        <p:spPr>
          <a:xfrm rot="16194514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弧形 71"/>
          <p:cNvSpPr/>
          <p:nvPr userDrawn="1"/>
        </p:nvSpPr>
        <p:spPr>
          <a:xfrm rot="16891287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弧形 72"/>
          <p:cNvSpPr/>
          <p:nvPr userDrawn="1"/>
        </p:nvSpPr>
        <p:spPr>
          <a:xfrm rot="17588062">
            <a:off x="5107475" y="2415679"/>
            <a:ext cx="2009604" cy="2009606"/>
          </a:xfrm>
          <a:prstGeom prst="arc">
            <a:avLst>
              <a:gd name="adj1" fmla="val 14780916"/>
              <a:gd name="adj2" fmla="val 18647840"/>
            </a:avLst>
          </a:prstGeom>
          <a:ln w="254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Freeform 6"/>
          <p:cNvSpPr/>
          <p:nvPr userDrawn="1"/>
        </p:nvSpPr>
        <p:spPr bwMode="auto">
          <a:xfrm rot="16200000">
            <a:off x="-418164" y="-2314895"/>
            <a:ext cx="13063989" cy="1149572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Freeform 6"/>
          <p:cNvSpPr/>
          <p:nvPr userDrawn="1"/>
        </p:nvSpPr>
        <p:spPr bwMode="auto">
          <a:xfrm rot="16768421">
            <a:off x="-535196" y="-2417881"/>
            <a:ext cx="13298054" cy="1170169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Freeform 6"/>
          <p:cNvSpPr/>
          <p:nvPr userDrawn="1"/>
        </p:nvSpPr>
        <p:spPr bwMode="auto">
          <a:xfrm rot="17336842">
            <a:off x="-652229" y="-2520868"/>
            <a:ext cx="13532123" cy="1190766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Freeform 6"/>
          <p:cNvSpPr/>
          <p:nvPr userDrawn="1"/>
        </p:nvSpPr>
        <p:spPr bwMode="auto">
          <a:xfrm rot="17905263">
            <a:off x="-769265" y="-2623851"/>
            <a:ext cx="13766195" cy="121136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Freeform 6"/>
          <p:cNvSpPr/>
          <p:nvPr userDrawn="1"/>
        </p:nvSpPr>
        <p:spPr bwMode="auto">
          <a:xfrm rot="18473684">
            <a:off x="-886301" y="-2726837"/>
            <a:ext cx="14000260" cy="1231960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Freeform 6"/>
          <p:cNvSpPr/>
          <p:nvPr userDrawn="1"/>
        </p:nvSpPr>
        <p:spPr bwMode="auto">
          <a:xfrm rot="19042105">
            <a:off x="-1003339" y="-2829815"/>
            <a:ext cx="14234336" cy="1252556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Freeform 6"/>
          <p:cNvSpPr/>
          <p:nvPr userDrawn="1"/>
        </p:nvSpPr>
        <p:spPr bwMode="auto">
          <a:xfrm rot="19610526">
            <a:off x="-1120368" y="-2932802"/>
            <a:ext cx="14468401" cy="1273153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Freeform 6"/>
          <p:cNvSpPr/>
          <p:nvPr userDrawn="1"/>
        </p:nvSpPr>
        <p:spPr bwMode="auto">
          <a:xfrm rot="20178947">
            <a:off x="-1237404" y="-3035784"/>
            <a:ext cx="14702470" cy="1293750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Freeform 6"/>
          <p:cNvSpPr/>
          <p:nvPr userDrawn="1"/>
        </p:nvSpPr>
        <p:spPr bwMode="auto">
          <a:xfrm rot="20747368">
            <a:off x="-1354440" y="-3138771"/>
            <a:ext cx="14936535" cy="1314347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Freeform 6"/>
          <p:cNvSpPr/>
          <p:nvPr userDrawn="1"/>
        </p:nvSpPr>
        <p:spPr bwMode="auto">
          <a:xfrm rot="21315790">
            <a:off x="-1471473" y="-3241754"/>
            <a:ext cx="15170607" cy="1334944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6"/>
          <p:cNvSpPr/>
          <p:nvPr userDrawn="1"/>
        </p:nvSpPr>
        <p:spPr bwMode="auto">
          <a:xfrm rot="284211">
            <a:off x="-1588506" y="-3344740"/>
            <a:ext cx="15404672" cy="13555413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Freeform 6"/>
          <p:cNvSpPr/>
          <p:nvPr userDrawn="1"/>
        </p:nvSpPr>
        <p:spPr bwMode="auto">
          <a:xfrm rot="852632">
            <a:off x="-1705538" y="-3447723"/>
            <a:ext cx="15638741" cy="1376137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Freeform 6"/>
          <p:cNvSpPr/>
          <p:nvPr userDrawn="1"/>
        </p:nvSpPr>
        <p:spPr bwMode="auto">
          <a:xfrm rot="1421053">
            <a:off x="-1822574" y="-3550710"/>
            <a:ext cx="15872806" cy="1396734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Freeform 6"/>
          <p:cNvSpPr/>
          <p:nvPr userDrawn="1"/>
        </p:nvSpPr>
        <p:spPr bwMode="auto">
          <a:xfrm rot="1989474">
            <a:off x="-1939610" y="-3653689"/>
            <a:ext cx="16106875" cy="1417331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Freeform 6"/>
          <p:cNvSpPr/>
          <p:nvPr userDrawn="1"/>
        </p:nvSpPr>
        <p:spPr bwMode="auto">
          <a:xfrm rot="2557895">
            <a:off x="-2056639" y="-3756676"/>
            <a:ext cx="16340944" cy="1437928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Freeform 6"/>
          <p:cNvSpPr/>
          <p:nvPr userDrawn="1"/>
        </p:nvSpPr>
        <p:spPr bwMode="auto">
          <a:xfrm rot="3126316">
            <a:off x="-2173670" y="-3859664"/>
            <a:ext cx="16575004" cy="1458526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Freeform 6"/>
          <p:cNvSpPr/>
          <p:nvPr userDrawn="1"/>
        </p:nvSpPr>
        <p:spPr bwMode="auto">
          <a:xfrm rot="3694737">
            <a:off x="-2290706" y="-3962651"/>
            <a:ext cx="16809069" cy="1479123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Freeform 6"/>
          <p:cNvSpPr/>
          <p:nvPr userDrawn="1"/>
        </p:nvSpPr>
        <p:spPr bwMode="auto">
          <a:xfrm rot="4263158">
            <a:off x="-2407742" y="-4065630"/>
            <a:ext cx="17043141" cy="14997200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Freeform 6"/>
          <p:cNvSpPr/>
          <p:nvPr userDrawn="1"/>
        </p:nvSpPr>
        <p:spPr bwMode="auto">
          <a:xfrm rot="4831579">
            <a:off x="-2524771" y="-4168617"/>
            <a:ext cx="17277206" cy="1520316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Freeform 6"/>
          <p:cNvSpPr/>
          <p:nvPr userDrawn="1"/>
        </p:nvSpPr>
        <p:spPr bwMode="auto">
          <a:xfrm rot="5400000">
            <a:off x="-2641807" y="-4271600"/>
            <a:ext cx="17511275" cy="15409139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Freeform 6"/>
          <p:cNvSpPr/>
          <p:nvPr userDrawn="1"/>
        </p:nvSpPr>
        <p:spPr bwMode="auto">
          <a:xfrm rot="5968422">
            <a:off x="-2758843" y="-4374586"/>
            <a:ext cx="17745340" cy="15615108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Freeform 6"/>
          <p:cNvSpPr/>
          <p:nvPr userDrawn="1"/>
        </p:nvSpPr>
        <p:spPr bwMode="auto">
          <a:xfrm rot="6536842">
            <a:off x="-2875875" y="-4477573"/>
            <a:ext cx="17979412" cy="15821081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Freeform 6"/>
          <p:cNvSpPr/>
          <p:nvPr userDrawn="1"/>
        </p:nvSpPr>
        <p:spPr bwMode="auto">
          <a:xfrm rot="9378948">
            <a:off x="-3461051" y="-4992489"/>
            <a:ext cx="19149760" cy="16850917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Freeform 6"/>
          <p:cNvSpPr/>
          <p:nvPr userDrawn="1"/>
        </p:nvSpPr>
        <p:spPr bwMode="auto">
          <a:xfrm rot="9947368">
            <a:off x="-3578080" y="-5095479"/>
            <a:ext cx="19383826" cy="1705688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Freeform 6"/>
          <p:cNvSpPr/>
          <p:nvPr userDrawn="1"/>
        </p:nvSpPr>
        <p:spPr bwMode="auto">
          <a:xfrm rot="10515789">
            <a:off x="-3695116" y="-5198458"/>
            <a:ext cx="19617891" cy="17262856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Freeform 6"/>
          <p:cNvSpPr/>
          <p:nvPr userDrawn="1"/>
        </p:nvSpPr>
        <p:spPr bwMode="auto">
          <a:xfrm rot="11084211">
            <a:off x="-3812152" y="-5301445"/>
            <a:ext cx="19851959" cy="1746882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Freeform 6"/>
          <p:cNvSpPr/>
          <p:nvPr userDrawn="1"/>
        </p:nvSpPr>
        <p:spPr bwMode="auto">
          <a:xfrm rot="11652632">
            <a:off x="-3929185" y="-5404428"/>
            <a:ext cx="20086028" cy="1767479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0"/>
                  </a:srgbClr>
                </a:gs>
                <a:gs pos="25000">
                  <a:srgbClr val="BB1055">
                    <a:alpha val="29000"/>
                  </a:srgbClr>
                </a:gs>
                <a:gs pos="75000">
                  <a:srgbClr val="05DAE3">
                    <a:alpha val="46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Freeform 6"/>
          <p:cNvSpPr/>
          <p:nvPr userDrawn="1"/>
        </p:nvSpPr>
        <p:spPr bwMode="auto">
          <a:xfrm rot="16200000">
            <a:off x="248876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Freeform 6"/>
          <p:cNvSpPr/>
          <p:nvPr userDrawn="1"/>
        </p:nvSpPr>
        <p:spPr bwMode="auto">
          <a:xfrm rot="16768421">
            <a:off x="278647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Freeform 6"/>
          <p:cNvSpPr/>
          <p:nvPr userDrawn="1"/>
        </p:nvSpPr>
        <p:spPr bwMode="auto">
          <a:xfrm rot="17336842">
            <a:off x="367147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Freeform 6"/>
          <p:cNvSpPr/>
          <p:nvPr userDrawn="1"/>
        </p:nvSpPr>
        <p:spPr bwMode="auto">
          <a:xfrm rot="17905263">
            <a:off x="511962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Freeform 6"/>
          <p:cNvSpPr/>
          <p:nvPr userDrawn="1"/>
        </p:nvSpPr>
        <p:spPr bwMode="auto">
          <a:xfrm rot="18473684">
            <a:off x="709143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Freeform 6"/>
          <p:cNvSpPr/>
          <p:nvPr userDrawn="1"/>
        </p:nvSpPr>
        <p:spPr bwMode="auto">
          <a:xfrm rot="19042105">
            <a:off x="953311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Freeform 6"/>
          <p:cNvSpPr/>
          <p:nvPr userDrawn="1"/>
        </p:nvSpPr>
        <p:spPr bwMode="auto">
          <a:xfrm rot="19610526">
            <a:off x="1237806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Freeform 6"/>
          <p:cNvSpPr/>
          <p:nvPr userDrawn="1"/>
        </p:nvSpPr>
        <p:spPr bwMode="auto">
          <a:xfrm rot="20178947">
            <a:off x="1554866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Freeform 6"/>
          <p:cNvSpPr/>
          <p:nvPr userDrawn="1"/>
        </p:nvSpPr>
        <p:spPr bwMode="auto">
          <a:xfrm rot="20747368">
            <a:off x="1895842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Freeform 6"/>
          <p:cNvSpPr/>
          <p:nvPr userDrawn="1"/>
        </p:nvSpPr>
        <p:spPr bwMode="auto">
          <a:xfrm rot="21315790">
            <a:off x="2251436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Freeform 6"/>
          <p:cNvSpPr/>
          <p:nvPr userDrawn="1"/>
        </p:nvSpPr>
        <p:spPr bwMode="auto">
          <a:xfrm rot="284211">
            <a:off x="2611948" y="-198250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Freeform 6"/>
          <p:cNvSpPr/>
          <p:nvPr userDrawn="1"/>
        </p:nvSpPr>
        <p:spPr bwMode="auto">
          <a:xfrm rot="852632">
            <a:off x="2967541" y="-192317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Freeform 6"/>
          <p:cNvSpPr/>
          <p:nvPr userDrawn="1"/>
        </p:nvSpPr>
        <p:spPr bwMode="auto">
          <a:xfrm rot="1421053">
            <a:off x="3308519" y="-1806113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Freeform 6"/>
          <p:cNvSpPr/>
          <p:nvPr userDrawn="1"/>
        </p:nvSpPr>
        <p:spPr bwMode="auto">
          <a:xfrm rot="1989474">
            <a:off x="3625579" y="-1634529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Freeform 6"/>
          <p:cNvSpPr/>
          <p:nvPr userDrawn="1"/>
        </p:nvSpPr>
        <p:spPr bwMode="auto">
          <a:xfrm rot="2557895">
            <a:off x="3910072" y="-1413098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Freeform 6"/>
          <p:cNvSpPr/>
          <p:nvPr userDrawn="1"/>
        </p:nvSpPr>
        <p:spPr bwMode="auto">
          <a:xfrm rot="3126316">
            <a:off x="4154239" y="-1147862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Freeform 6"/>
          <p:cNvSpPr/>
          <p:nvPr userDrawn="1"/>
        </p:nvSpPr>
        <p:spPr bwMode="auto">
          <a:xfrm rot="3694737">
            <a:off x="4351419" y="-84605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/>
          <p:nvPr userDrawn="1"/>
        </p:nvSpPr>
        <p:spPr bwMode="auto">
          <a:xfrm rot="4263158">
            <a:off x="4496236" y="-515907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Freeform 6"/>
          <p:cNvSpPr/>
          <p:nvPr userDrawn="1"/>
        </p:nvSpPr>
        <p:spPr bwMode="auto">
          <a:xfrm rot="4831579">
            <a:off x="4584736" y="-166428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Freeform 6"/>
          <p:cNvSpPr/>
          <p:nvPr userDrawn="1"/>
        </p:nvSpPr>
        <p:spPr bwMode="auto">
          <a:xfrm rot="5400000">
            <a:off x="4614507" y="19285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Freeform 6"/>
          <p:cNvSpPr/>
          <p:nvPr userDrawn="1"/>
        </p:nvSpPr>
        <p:spPr bwMode="auto">
          <a:xfrm rot="5968422">
            <a:off x="4584736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Freeform 6"/>
          <p:cNvSpPr/>
          <p:nvPr userDrawn="1"/>
        </p:nvSpPr>
        <p:spPr bwMode="auto">
          <a:xfrm rot="6536842">
            <a:off x="4496236" y="90161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Freeform 6"/>
          <p:cNvSpPr/>
          <p:nvPr userDrawn="1"/>
        </p:nvSpPr>
        <p:spPr bwMode="auto">
          <a:xfrm rot="7105263">
            <a:off x="4351419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Freeform 6"/>
          <p:cNvSpPr/>
          <p:nvPr userDrawn="1"/>
        </p:nvSpPr>
        <p:spPr bwMode="auto">
          <a:xfrm rot="7673685">
            <a:off x="4154239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Freeform 6"/>
          <p:cNvSpPr/>
          <p:nvPr userDrawn="1"/>
        </p:nvSpPr>
        <p:spPr bwMode="auto">
          <a:xfrm rot="8242105">
            <a:off x="3910072" y="1798801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Freeform 6"/>
          <p:cNvSpPr/>
          <p:nvPr userDrawn="1"/>
        </p:nvSpPr>
        <p:spPr bwMode="auto">
          <a:xfrm rot="8810526">
            <a:off x="3625579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Freeform 6"/>
          <p:cNvSpPr/>
          <p:nvPr userDrawn="1"/>
        </p:nvSpPr>
        <p:spPr bwMode="auto">
          <a:xfrm rot="9378948">
            <a:off x="3308519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Freeform 6"/>
          <p:cNvSpPr/>
          <p:nvPr userDrawn="1"/>
        </p:nvSpPr>
        <p:spPr bwMode="auto">
          <a:xfrm rot="9947368">
            <a:off x="2967541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Freeform 6"/>
          <p:cNvSpPr/>
          <p:nvPr userDrawn="1"/>
        </p:nvSpPr>
        <p:spPr bwMode="auto">
          <a:xfrm rot="10515789">
            <a:off x="2611948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Freeform 6"/>
          <p:cNvSpPr/>
          <p:nvPr userDrawn="1"/>
        </p:nvSpPr>
        <p:spPr bwMode="auto">
          <a:xfrm rot="11084211">
            <a:off x="2251436" y="236821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Freeform 6"/>
          <p:cNvSpPr/>
          <p:nvPr userDrawn="1"/>
        </p:nvSpPr>
        <p:spPr bwMode="auto">
          <a:xfrm rot="11652632">
            <a:off x="1895842" y="2308872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Freeform 6"/>
          <p:cNvSpPr/>
          <p:nvPr userDrawn="1"/>
        </p:nvSpPr>
        <p:spPr bwMode="auto">
          <a:xfrm rot="12221052">
            <a:off x="1554866" y="2191815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Freeform 6"/>
          <p:cNvSpPr/>
          <p:nvPr userDrawn="1"/>
        </p:nvSpPr>
        <p:spPr bwMode="auto">
          <a:xfrm rot="12789474">
            <a:off x="1237806" y="202023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Freeform 6"/>
          <p:cNvSpPr/>
          <p:nvPr userDrawn="1"/>
        </p:nvSpPr>
        <p:spPr bwMode="auto">
          <a:xfrm rot="13357896">
            <a:off x="953311" y="1798800"/>
            <a:ext cx="7364274" cy="6480235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Freeform 6"/>
          <p:cNvSpPr/>
          <p:nvPr userDrawn="1"/>
        </p:nvSpPr>
        <p:spPr bwMode="auto">
          <a:xfrm rot="13926315">
            <a:off x="709143" y="1533564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Freeform 6"/>
          <p:cNvSpPr/>
          <p:nvPr userDrawn="1"/>
        </p:nvSpPr>
        <p:spPr bwMode="auto">
          <a:xfrm rot="14494737">
            <a:off x="511962" y="1231756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Freeform 6"/>
          <p:cNvSpPr/>
          <p:nvPr userDrawn="1"/>
        </p:nvSpPr>
        <p:spPr bwMode="auto">
          <a:xfrm rot="15063159">
            <a:off x="367147" y="901610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Freeform 6"/>
          <p:cNvSpPr/>
          <p:nvPr userDrawn="1"/>
        </p:nvSpPr>
        <p:spPr bwMode="auto">
          <a:xfrm rot="15631578">
            <a:off x="278647" y="552131"/>
            <a:ext cx="7364275" cy="6480234"/>
          </a:xfrm>
          <a:custGeom>
            <a:avLst/>
            <a:gdLst>
              <a:gd name="T0" fmla="*/ 170 w 561"/>
              <a:gd name="T1" fmla="*/ 499 h 499"/>
              <a:gd name="T2" fmla="*/ 120 w 561"/>
              <a:gd name="T3" fmla="*/ 470 h 499"/>
              <a:gd name="T4" fmla="*/ 9 w 561"/>
              <a:gd name="T5" fmla="*/ 278 h 499"/>
              <a:gd name="T6" fmla="*/ 9 w 561"/>
              <a:gd name="T7" fmla="*/ 220 h 499"/>
              <a:gd name="T8" fmla="*/ 120 w 561"/>
              <a:gd name="T9" fmla="*/ 29 h 499"/>
              <a:gd name="T10" fmla="*/ 170 w 561"/>
              <a:gd name="T11" fmla="*/ 0 h 499"/>
              <a:gd name="T12" fmla="*/ 391 w 561"/>
              <a:gd name="T13" fmla="*/ 0 h 499"/>
              <a:gd name="T14" fmla="*/ 441 w 561"/>
              <a:gd name="T15" fmla="*/ 29 h 499"/>
              <a:gd name="T16" fmla="*/ 552 w 561"/>
              <a:gd name="T17" fmla="*/ 220 h 499"/>
              <a:gd name="T18" fmla="*/ 552 w 561"/>
              <a:gd name="T19" fmla="*/ 278 h 499"/>
              <a:gd name="T20" fmla="*/ 441 w 561"/>
              <a:gd name="T21" fmla="*/ 470 h 499"/>
              <a:gd name="T22" fmla="*/ 391 w 561"/>
              <a:gd name="T23" fmla="*/ 499 h 499"/>
              <a:gd name="T24" fmla="*/ 170 w 561"/>
              <a:gd name="T25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1" h="499">
                <a:moveTo>
                  <a:pt x="170" y="499"/>
                </a:moveTo>
                <a:cubicBezTo>
                  <a:pt x="151" y="499"/>
                  <a:pt x="129" y="486"/>
                  <a:pt x="120" y="470"/>
                </a:cubicBezTo>
                <a:cubicBezTo>
                  <a:pt x="9" y="278"/>
                  <a:pt x="9" y="278"/>
                  <a:pt x="9" y="278"/>
                </a:cubicBezTo>
                <a:cubicBezTo>
                  <a:pt x="0" y="262"/>
                  <a:pt x="0" y="236"/>
                  <a:pt x="9" y="220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9" y="13"/>
                  <a:pt x="151" y="0"/>
                  <a:pt x="170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0" y="0"/>
                  <a:pt x="432" y="13"/>
                  <a:pt x="441" y="29"/>
                </a:cubicBezTo>
                <a:cubicBezTo>
                  <a:pt x="552" y="220"/>
                  <a:pt x="552" y="220"/>
                  <a:pt x="552" y="220"/>
                </a:cubicBezTo>
                <a:cubicBezTo>
                  <a:pt x="561" y="236"/>
                  <a:pt x="561" y="262"/>
                  <a:pt x="552" y="278"/>
                </a:cubicBezTo>
                <a:cubicBezTo>
                  <a:pt x="441" y="470"/>
                  <a:pt x="441" y="470"/>
                  <a:pt x="441" y="470"/>
                </a:cubicBezTo>
                <a:cubicBezTo>
                  <a:pt x="432" y="486"/>
                  <a:pt x="410" y="499"/>
                  <a:pt x="391" y="499"/>
                </a:cubicBezTo>
                <a:lnTo>
                  <a:pt x="170" y="499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rgbClr val="FF8585"/>
                </a:gs>
                <a:gs pos="50000">
                  <a:srgbClr val="775C8A">
                    <a:alpha val="30000"/>
                  </a:srgbClr>
                </a:gs>
                <a:gs pos="25000">
                  <a:srgbClr val="BB1055"/>
                </a:gs>
                <a:gs pos="75000">
                  <a:srgbClr val="05DAE3">
                    <a:alpha val="32000"/>
                  </a:srgbClr>
                </a:gs>
                <a:gs pos="100000">
                  <a:srgbClr val="6DFEFB"/>
                </a:gs>
              </a:gsLst>
              <a:lin ang="5400000" scaled="1"/>
            </a:gra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椭圆 179"/>
          <p:cNvSpPr/>
          <p:nvPr userDrawn="1"/>
        </p:nvSpPr>
        <p:spPr>
          <a:xfrm>
            <a:off x="5130921" y="249949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2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2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2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2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2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2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2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2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2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2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2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2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2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2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2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2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2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2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2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2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2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2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2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2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2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2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2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2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2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2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2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2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2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2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2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2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2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2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2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49" grpId="0" bldLvl="0" animBg="1"/>
      <p:bldP spid="49" grpId="1" bldLvl="0" animBg="1"/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 bldLvl="0" animBg="1"/>
      <p:bldP spid="54" grpId="1" bldLvl="0" animBg="1"/>
      <p:bldP spid="55" grpId="0" bldLvl="0" animBg="1"/>
      <p:bldP spid="55" grpId="1" bldLvl="0" animBg="1"/>
      <p:bldP spid="56" grpId="0" bldLvl="0" animBg="1"/>
      <p:bldP spid="56" grpId="1" bldLvl="0" animBg="1"/>
      <p:bldP spid="57" grpId="0" bldLvl="0" animBg="1"/>
      <p:bldP spid="57" grpId="1" bldLvl="0" animBg="1"/>
      <p:bldP spid="58" grpId="0" bldLvl="0" animBg="1"/>
      <p:bldP spid="58" grpId="1" bldLvl="0" animBg="1"/>
      <p:bldP spid="59" grpId="0" bldLvl="0" animBg="1"/>
      <p:bldP spid="59" grpId="1" bldLvl="0" animBg="1"/>
      <p:bldP spid="60" grpId="0" bldLvl="0" animBg="1"/>
      <p:bldP spid="60" grpId="1" bldLvl="0" animBg="1"/>
      <p:bldP spid="61" grpId="0" bldLvl="0" animBg="1"/>
      <p:bldP spid="61" grpId="1" bldLvl="0" animBg="1"/>
      <p:bldP spid="62" grpId="0" bldLvl="0" animBg="1"/>
      <p:bldP spid="62" grpId="1" bldLvl="0" animBg="1"/>
      <p:bldP spid="63" grpId="0" bldLvl="0" animBg="1"/>
      <p:bldP spid="63" grpId="1" bldLvl="0" animBg="1"/>
      <p:bldP spid="64" grpId="0" bldLvl="0" animBg="1"/>
      <p:bldP spid="64" grpId="1" bldLvl="0" animBg="1"/>
      <p:bldP spid="65" grpId="0" bldLvl="0" animBg="1"/>
      <p:bldP spid="65" grpId="1" bldLvl="0" animBg="1"/>
      <p:bldP spid="66" grpId="0" bldLvl="0" animBg="1"/>
      <p:bldP spid="66" grpId="1" bldLvl="0" animBg="1"/>
      <p:bldP spid="67" grpId="0" bldLvl="0" animBg="1"/>
      <p:bldP spid="67" grpId="1" bldLvl="0" animBg="1"/>
      <p:bldP spid="68" grpId="0" bldLvl="0" animBg="1"/>
      <p:bldP spid="68" grpId="1" bldLvl="0" animBg="1"/>
      <p:bldP spid="69" grpId="0" bldLvl="0" animBg="1"/>
      <p:bldP spid="69" grpId="1" bldLvl="0" animBg="1"/>
      <p:bldP spid="70" grpId="0" bldLvl="0" animBg="1"/>
      <p:bldP spid="70" grpId="1" bldLvl="0" animBg="1"/>
      <p:bldP spid="71" grpId="0" bldLvl="0" animBg="1"/>
      <p:bldP spid="71" grpId="1" bldLvl="0" animBg="1"/>
      <p:bldP spid="72" grpId="0" bldLvl="0" animBg="1"/>
      <p:bldP spid="72" grpId="1" bldLvl="0" animBg="1"/>
      <p:bldP spid="73" grpId="0" bldLvl="0" animBg="1"/>
      <p:bldP spid="73" grpId="1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18" grpId="0" bldLvl="0" animBg="1"/>
      <p:bldP spid="119" grpId="0" bldLvl="0" animBg="1"/>
      <p:bldP spid="120" grpId="0" bldLvl="0" animBg="1"/>
      <p:bldP spid="121" grpId="0" bldLvl="0" animBg="1"/>
      <p:bldP spid="163" grpId="0" bldLvl="0" animBg="1"/>
      <p:bldP spid="164" grpId="0" bldLvl="0" animBg="1"/>
      <p:bldP spid="165" grpId="0" bldLvl="0" animBg="1"/>
      <p:bldP spid="166" grpId="0" bldLvl="0" animBg="1"/>
      <p:bldP spid="167" grpId="0" bldLvl="0" animBg="1"/>
      <p:bldP spid="168" grpId="0" bldLvl="0" animBg="1"/>
      <p:bldP spid="169" grpId="0" bldLvl="0" animBg="1"/>
      <p:bldP spid="170" grpId="0" bldLvl="0" animBg="1"/>
      <p:bldP spid="171" grpId="0" bldLvl="0" animBg="1"/>
      <p:bldP spid="172" grpId="0" bldLvl="0" animBg="1"/>
      <p:bldP spid="173" grpId="0" bldLvl="0" animBg="1"/>
      <p:bldP spid="174" grpId="0" bldLvl="0" animBg="1"/>
      <p:bldP spid="175" grpId="0" bldLvl="0" animBg="1"/>
      <p:bldP spid="176" grpId="0" bldLvl="0" animBg="1"/>
      <p:bldP spid="177" grpId="0" bldLvl="0" animBg="1"/>
      <p:bldP spid="178" grpId="0" bldLvl="0" animBg="1"/>
      <p:bldP spid="179" grpId="0" bldLvl="0" animBg="1"/>
      <p:bldP spid="180" grpId="0" bldLvl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>
              <a:rot lat="17390632" lon="0" rev="0"/>
            </a:camera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1905000"/>
          </a:xfrm>
          <a:prstGeom prst="rect">
            <a:avLst/>
          </a:prstGeom>
        </p:spPr>
      </p:pic>
      <p:grpSp>
        <p:nvGrpSpPr>
          <p:cNvPr id="123" name="组合 122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2" name="矩形 161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3" name="矩形 42"/>
          <p:cNvSpPr/>
          <p:nvPr userDrawn="1"/>
        </p:nvSpPr>
        <p:spPr>
          <a:xfrm>
            <a:off x="-10759" y="-10757"/>
            <a:ext cx="8731443" cy="6383214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>
                    <a:alpha val="62000"/>
                  </a:srgbClr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4" name="矩形 43"/>
          <p:cNvSpPr/>
          <p:nvPr userDrawn="1"/>
        </p:nvSpPr>
        <p:spPr>
          <a:xfrm>
            <a:off x="-10758" y="-10758"/>
            <a:ext cx="8130106" cy="5943600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5" name="矩形 44"/>
          <p:cNvSpPr/>
          <p:nvPr userDrawn="1"/>
        </p:nvSpPr>
        <p:spPr>
          <a:xfrm>
            <a:off x="-10758" y="-10759"/>
            <a:ext cx="7540794" cy="5512777"/>
          </a:xfrm>
          <a:prstGeom prst="rect">
            <a:avLst/>
          </a:prstGeom>
          <a:ln>
            <a:gradFill>
              <a:gsLst>
                <a:gs pos="5000">
                  <a:srgbClr val="BB1055"/>
                </a:gs>
                <a:gs pos="42000">
                  <a:srgbClr val="BB1055">
                    <a:alpha val="0"/>
                  </a:srgbClr>
                </a:gs>
                <a:gs pos="76000">
                  <a:srgbClr val="6DFEFB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6" name="矩形 45"/>
          <p:cNvSpPr/>
          <p:nvPr userDrawn="1"/>
        </p:nvSpPr>
        <p:spPr>
          <a:xfrm>
            <a:off x="-10758" y="-10758"/>
            <a:ext cx="6963508" cy="5090746"/>
          </a:xfrm>
          <a:prstGeom prst="rect">
            <a:avLst/>
          </a:prstGeom>
          <a:ln>
            <a:gradFill>
              <a:gsLst>
                <a:gs pos="5000">
                  <a:srgbClr val="6DFEFB"/>
                </a:gs>
                <a:gs pos="42000">
                  <a:srgbClr val="BB1055">
                    <a:alpha val="0"/>
                  </a:srgbClr>
                </a:gs>
                <a:gs pos="76000">
                  <a:srgbClr val="BB1055"/>
                </a:gs>
              </a:gsLst>
              <a:lin ang="5400000" scaled="1"/>
            </a:gradFill>
          </a:ln>
          <a:effectLst>
            <a:outerShdw blurRad="533400" dist="38100" dir="2700000" sx="102000" sy="10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1612490" y="1051996"/>
            <a:ext cx="15416980" cy="8224741"/>
            <a:chOff x="748090" y="-2524465"/>
            <a:chExt cx="20264284" cy="16144683"/>
          </a:xfrm>
          <a:scene3d>
            <a:camera prst="perspectiveRelaxedModerately" fov="6000000"/>
            <a:lightRig rig="threePt" dir="t"/>
          </a:scene3d>
        </p:grpSpPr>
        <p:grpSp>
          <p:nvGrpSpPr>
            <p:cNvPr id="48" name="组合 47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12700" cap="rnd">
                <a:solidFill>
                  <a:schemeClr val="bg1">
                    <a:alpha val="2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矩形 85"/>
          <p:cNvSpPr/>
          <p:nvPr userDrawn="1"/>
        </p:nvSpPr>
        <p:spPr>
          <a:xfrm>
            <a:off x="0" y="-357995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 userDrawn="1"/>
        </p:nvGrpSpPr>
        <p:grpSpPr>
          <a:xfrm>
            <a:off x="-3110446" y="-3449690"/>
            <a:ext cx="6581442" cy="6877860"/>
            <a:chOff x="2768207" y="281354"/>
            <a:chExt cx="6008790" cy="6279416"/>
          </a:xfrm>
        </p:grpSpPr>
        <p:sp>
          <p:nvSpPr>
            <p:cNvPr id="88" name="Freeform 6"/>
            <p:cNvSpPr/>
            <p:nvPr/>
          </p:nvSpPr>
          <p:spPr bwMode="auto">
            <a:xfrm rot="7105263">
              <a:off x="3140319" y="1104772"/>
              <a:ext cx="5264566" cy="4632582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"/>
            <p:cNvSpPr/>
            <p:nvPr/>
          </p:nvSpPr>
          <p:spPr bwMode="auto">
            <a:xfrm rot="7673685">
              <a:off x="3106492" y="1075004"/>
              <a:ext cx="5332222" cy="4692116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6"/>
            <p:cNvSpPr/>
            <p:nvPr/>
          </p:nvSpPr>
          <p:spPr bwMode="auto">
            <a:xfrm rot="8242105">
              <a:off x="3072663" y="1045237"/>
              <a:ext cx="5399879" cy="4751651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6"/>
            <p:cNvSpPr/>
            <p:nvPr/>
          </p:nvSpPr>
          <p:spPr bwMode="auto">
            <a:xfrm rot="8810526">
              <a:off x="3038834" y="1015469"/>
              <a:ext cx="5467536" cy="4811185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869692" y="822608"/>
              <a:ext cx="5805820" cy="5196909"/>
              <a:chOff x="2869692" y="822608"/>
              <a:chExt cx="5805820" cy="5196909"/>
            </a:xfrm>
          </p:grpSpPr>
          <p:sp>
            <p:nvSpPr>
              <p:cNvPr id="100" name="Freeform 6"/>
              <p:cNvSpPr/>
              <p:nvPr/>
            </p:nvSpPr>
            <p:spPr bwMode="auto">
              <a:xfrm rot="16200000">
                <a:off x="3884544" y="1759656"/>
                <a:ext cx="3776117" cy="3322814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 rot="16768421">
                <a:off x="3850716" y="1729888"/>
                <a:ext cx="3843773" cy="3382349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 rot="17336842">
                <a:off x="3816888" y="1700120"/>
                <a:ext cx="3911430" cy="344188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6"/>
              <p:cNvSpPr/>
              <p:nvPr/>
            </p:nvSpPr>
            <p:spPr bwMode="auto">
              <a:xfrm rot="17905263">
                <a:off x="3783059" y="1670353"/>
                <a:ext cx="3979088" cy="3501418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6"/>
              <p:cNvSpPr/>
              <p:nvPr/>
            </p:nvSpPr>
            <p:spPr bwMode="auto">
              <a:xfrm rot="18473684">
                <a:off x="3749230" y="1640585"/>
                <a:ext cx="4046744" cy="3560953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 rot="19042105">
                <a:off x="3715401" y="1610819"/>
                <a:ext cx="4114402" cy="362048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6"/>
              <p:cNvSpPr/>
              <p:nvPr/>
            </p:nvSpPr>
            <p:spPr bwMode="auto">
              <a:xfrm rot="19610526">
                <a:off x="3681574" y="1581051"/>
                <a:ext cx="4182058" cy="368002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6"/>
              <p:cNvSpPr/>
              <p:nvPr/>
            </p:nvSpPr>
            <p:spPr bwMode="auto">
              <a:xfrm rot="20178947">
                <a:off x="3647745" y="1551284"/>
                <a:ext cx="4249715" cy="373955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6"/>
              <p:cNvSpPr/>
              <p:nvPr/>
            </p:nvSpPr>
            <p:spPr bwMode="auto">
              <a:xfrm rot="20747368">
                <a:off x="3613916" y="1521516"/>
                <a:ext cx="4317371" cy="379909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6"/>
              <p:cNvSpPr/>
              <p:nvPr/>
            </p:nvSpPr>
            <p:spPr bwMode="auto">
              <a:xfrm rot="21315790">
                <a:off x="3580088" y="1491749"/>
                <a:ext cx="4385029" cy="385862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6"/>
              <p:cNvSpPr/>
              <p:nvPr/>
            </p:nvSpPr>
            <p:spPr bwMode="auto">
              <a:xfrm rot="284211">
                <a:off x="3546260" y="1461981"/>
                <a:ext cx="4452685" cy="3918162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6"/>
              <p:cNvSpPr/>
              <p:nvPr/>
            </p:nvSpPr>
            <p:spPr bwMode="auto">
              <a:xfrm rot="852632">
                <a:off x="3512432" y="1432214"/>
                <a:ext cx="4520342" cy="397769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6"/>
              <p:cNvSpPr/>
              <p:nvPr/>
            </p:nvSpPr>
            <p:spPr bwMode="auto">
              <a:xfrm rot="1421053">
                <a:off x="3478603" y="1402446"/>
                <a:ext cx="4587998" cy="403723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6"/>
              <p:cNvSpPr/>
              <p:nvPr/>
            </p:nvSpPr>
            <p:spPr bwMode="auto">
              <a:xfrm rot="1989474">
                <a:off x="3444774" y="1372680"/>
                <a:ext cx="4655655" cy="409676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6"/>
              <p:cNvSpPr/>
              <p:nvPr/>
            </p:nvSpPr>
            <p:spPr bwMode="auto">
              <a:xfrm rot="2557895">
                <a:off x="3410947" y="1342912"/>
                <a:ext cx="4723312" cy="415630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6"/>
              <p:cNvSpPr/>
              <p:nvPr/>
            </p:nvSpPr>
            <p:spPr bwMode="auto">
              <a:xfrm rot="3126316">
                <a:off x="3377119" y="1313144"/>
                <a:ext cx="4790968" cy="421583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6"/>
              <p:cNvSpPr/>
              <p:nvPr/>
            </p:nvSpPr>
            <p:spPr bwMode="auto">
              <a:xfrm rot="3694737">
                <a:off x="3343290" y="1283376"/>
                <a:ext cx="4858624" cy="427537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6"/>
              <p:cNvSpPr/>
              <p:nvPr/>
            </p:nvSpPr>
            <p:spPr bwMode="auto">
              <a:xfrm rot="4263158">
                <a:off x="3309461" y="1253610"/>
                <a:ext cx="4926282" cy="433490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/>
            </p:nvSpPr>
            <p:spPr bwMode="auto">
              <a:xfrm rot="4831579">
                <a:off x="3275634" y="1223842"/>
                <a:ext cx="4993938" cy="439444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6"/>
              <p:cNvSpPr/>
              <p:nvPr/>
            </p:nvSpPr>
            <p:spPr bwMode="auto">
              <a:xfrm rot="5400000">
                <a:off x="3241805" y="1194075"/>
                <a:ext cx="5061595" cy="4453976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6"/>
              <p:cNvSpPr/>
              <p:nvPr/>
            </p:nvSpPr>
            <p:spPr bwMode="auto">
              <a:xfrm rot="5968422">
                <a:off x="3207976" y="1164307"/>
                <a:ext cx="5129251" cy="4513511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6"/>
              <p:cNvSpPr/>
              <p:nvPr/>
            </p:nvSpPr>
            <p:spPr bwMode="auto">
              <a:xfrm rot="6536842">
                <a:off x="3174148" y="1134539"/>
                <a:ext cx="5196909" cy="4573047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/>
              <p:nvPr/>
            </p:nvSpPr>
            <p:spPr bwMode="auto">
              <a:xfrm rot="9378948">
                <a:off x="3005005" y="985703"/>
                <a:ext cx="5535194" cy="487072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6"/>
              <p:cNvSpPr/>
              <p:nvPr/>
            </p:nvSpPr>
            <p:spPr bwMode="auto">
              <a:xfrm rot="9947368">
                <a:off x="2971178" y="955934"/>
                <a:ext cx="5602850" cy="493025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6"/>
              <p:cNvSpPr/>
              <p:nvPr/>
            </p:nvSpPr>
            <p:spPr bwMode="auto">
              <a:xfrm rot="10515789">
                <a:off x="2937349" y="926168"/>
                <a:ext cx="5670506" cy="498979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6"/>
              <p:cNvSpPr/>
              <p:nvPr/>
            </p:nvSpPr>
            <p:spPr bwMode="auto">
              <a:xfrm rot="11084211">
                <a:off x="2903520" y="896400"/>
                <a:ext cx="5738163" cy="5049325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6"/>
              <p:cNvSpPr/>
              <p:nvPr/>
            </p:nvSpPr>
            <p:spPr bwMode="auto">
              <a:xfrm rot="11652632">
                <a:off x="2869692" y="866633"/>
                <a:ext cx="5805820" cy="5108860"/>
              </a:xfrm>
              <a:custGeom>
                <a:avLst/>
                <a:gdLst>
                  <a:gd name="T0" fmla="*/ 170 w 561"/>
                  <a:gd name="T1" fmla="*/ 499 h 499"/>
                  <a:gd name="T2" fmla="*/ 120 w 561"/>
                  <a:gd name="T3" fmla="*/ 470 h 499"/>
                  <a:gd name="T4" fmla="*/ 9 w 561"/>
                  <a:gd name="T5" fmla="*/ 278 h 499"/>
                  <a:gd name="T6" fmla="*/ 9 w 561"/>
                  <a:gd name="T7" fmla="*/ 220 h 499"/>
                  <a:gd name="T8" fmla="*/ 120 w 561"/>
                  <a:gd name="T9" fmla="*/ 29 h 499"/>
                  <a:gd name="T10" fmla="*/ 170 w 561"/>
                  <a:gd name="T11" fmla="*/ 0 h 499"/>
                  <a:gd name="T12" fmla="*/ 391 w 561"/>
                  <a:gd name="T13" fmla="*/ 0 h 499"/>
                  <a:gd name="T14" fmla="*/ 441 w 561"/>
                  <a:gd name="T15" fmla="*/ 29 h 499"/>
                  <a:gd name="T16" fmla="*/ 552 w 561"/>
                  <a:gd name="T17" fmla="*/ 220 h 499"/>
                  <a:gd name="T18" fmla="*/ 552 w 561"/>
                  <a:gd name="T19" fmla="*/ 278 h 499"/>
                  <a:gd name="T20" fmla="*/ 441 w 561"/>
                  <a:gd name="T21" fmla="*/ 470 h 499"/>
                  <a:gd name="T22" fmla="*/ 391 w 561"/>
                  <a:gd name="T23" fmla="*/ 499 h 499"/>
                  <a:gd name="T24" fmla="*/ 170 w 561"/>
                  <a:gd name="T25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1" h="499">
                    <a:moveTo>
                      <a:pt x="170" y="499"/>
                    </a:moveTo>
                    <a:cubicBezTo>
                      <a:pt x="151" y="499"/>
                      <a:pt x="129" y="486"/>
                      <a:pt x="120" y="470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0" y="262"/>
                      <a:pt x="0" y="236"/>
                      <a:pt x="9" y="220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9" y="13"/>
                      <a:pt x="151" y="0"/>
                      <a:pt x="17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0" y="0"/>
                      <a:pt x="432" y="13"/>
                      <a:pt x="441" y="29"/>
                    </a:cubicBezTo>
                    <a:cubicBezTo>
                      <a:pt x="552" y="220"/>
                      <a:pt x="552" y="220"/>
                      <a:pt x="552" y="220"/>
                    </a:cubicBezTo>
                    <a:cubicBezTo>
                      <a:pt x="561" y="236"/>
                      <a:pt x="561" y="262"/>
                      <a:pt x="552" y="278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32" y="486"/>
                      <a:pt x="410" y="499"/>
                      <a:pt x="391" y="499"/>
                    </a:cubicBezTo>
                    <a:lnTo>
                      <a:pt x="170" y="499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rgbClr val="FF8585"/>
                    </a:gs>
                    <a:gs pos="50000">
                      <a:srgbClr val="775C8A">
                        <a:alpha val="0"/>
                      </a:srgbClr>
                    </a:gs>
                    <a:gs pos="25000">
                      <a:srgbClr val="BB1055">
                        <a:alpha val="29000"/>
                      </a:srgbClr>
                    </a:gs>
                    <a:gs pos="75000">
                      <a:srgbClr val="05DAE3">
                        <a:alpha val="46000"/>
                      </a:srgbClr>
                    </a:gs>
                    <a:gs pos="100000">
                      <a:srgbClr val="6DFEFB"/>
                    </a:gs>
                  </a:gsLst>
                  <a:lin ang="5400000" scaled="1"/>
                </a:gra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3" name="Freeform 6"/>
            <p:cNvSpPr/>
            <p:nvPr/>
          </p:nvSpPr>
          <p:spPr bwMode="auto">
            <a:xfrm rot="12221052">
              <a:off x="2835864" y="836865"/>
              <a:ext cx="5873477" cy="516839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6"/>
            <p:cNvSpPr/>
            <p:nvPr/>
          </p:nvSpPr>
          <p:spPr bwMode="auto">
            <a:xfrm rot="12789474">
              <a:off x="2802036" y="807098"/>
              <a:ext cx="5941133" cy="522792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6"/>
            <p:cNvSpPr/>
            <p:nvPr/>
          </p:nvSpPr>
          <p:spPr bwMode="auto">
            <a:xfrm rot="13357896">
              <a:off x="2768207" y="777330"/>
              <a:ext cx="6008790" cy="528746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"/>
            <p:cNvSpPr/>
            <p:nvPr/>
          </p:nvSpPr>
          <p:spPr bwMode="auto">
            <a:xfrm rot="13926315">
              <a:off x="2734379" y="747563"/>
              <a:ext cx="6076446" cy="5347000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6"/>
            <p:cNvSpPr/>
            <p:nvPr/>
          </p:nvSpPr>
          <p:spPr bwMode="auto">
            <a:xfrm rot="14494737">
              <a:off x="2700551" y="717795"/>
              <a:ext cx="6144103" cy="540653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6"/>
            <p:cNvSpPr/>
            <p:nvPr/>
          </p:nvSpPr>
          <p:spPr bwMode="auto">
            <a:xfrm rot="15063159">
              <a:off x="2666723" y="688028"/>
              <a:ext cx="6211759" cy="5466069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6"/>
            <p:cNvSpPr/>
            <p:nvPr/>
          </p:nvSpPr>
          <p:spPr bwMode="auto">
            <a:xfrm rot="15631578">
              <a:off x="2632894" y="658260"/>
              <a:ext cx="6279416" cy="5525604"/>
            </a:xfrm>
            <a:custGeom>
              <a:avLst/>
              <a:gdLst>
                <a:gd name="T0" fmla="*/ 170 w 561"/>
                <a:gd name="T1" fmla="*/ 499 h 499"/>
                <a:gd name="T2" fmla="*/ 120 w 561"/>
                <a:gd name="T3" fmla="*/ 470 h 499"/>
                <a:gd name="T4" fmla="*/ 9 w 561"/>
                <a:gd name="T5" fmla="*/ 278 h 499"/>
                <a:gd name="T6" fmla="*/ 9 w 561"/>
                <a:gd name="T7" fmla="*/ 220 h 499"/>
                <a:gd name="T8" fmla="*/ 120 w 561"/>
                <a:gd name="T9" fmla="*/ 29 h 499"/>
                <a:gd name="T10" fmla="*/ 170 w 561"/>
                <a:gd name="T11" fmla="*/ 0 h 499"/>
                <a:gd name="T12" fmla="*/ 391 w 561"/>
                <a:gd name="T13" fmla="*/ 0 h 499"/>
                <a:gd name="T14" fmla="*/ 441 w 561"/>
                <a:gd name="T15" fmla="*/ 29 h 499"/>
                <a:gd name="T16" fmla="*/ 552 w 561"/>
                <a:gd name="T17" fmla="*/ 220 h 499"/>
                <a:gd name="T18" fmla="*/ 552 w 561"/>
                <a:gd name="T19" fmla="*/ 278 h 499"/>
                <a:gd name="T20" fmla="*/ 441 w 561"/>
                <a:gd name="T21" fmla="*/ 470 h 499"/>
                <a:gd name="T22" fmla="*/ 391 w 561"/>
                <a:gd name="T23" fmla="*/ 499 h 499"/>
                <a:gd name="T24" fmla="*/ 170 w 561"/>
                <a:gd name="T25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499">
                  <a:moveTo>
                    <a:pt x="170" y="499"/>
                  </a:moveTo>
                  <a:cubicBezTo>
                    <a:pt x="151" y="499"/>
                    <a:pt x="129" y="486"/>
                    <a:pt x="120" y="470"/>
                  </a:cubicBezTo>
                  <a:cubicBezTo>
                    <a:pt x="9" y="278"/>
                    <a:pt x="9" y="278"/>
                    <a:pt x="9" y="278"/>
                  </a:cubicBezTo>
                  <a:cubicBezTo>
                    <a:pt x="0" y="262"/>
                    <a:pt x="0" y="236"/>
                    <a:pt x="9" y="220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9" y="13"/>
                    <a:pt x="151" y="0"/>
                    <a:pt x="170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0" y="0"/>
                    <a:pt x="432" y="13"/>
                    <a:pt x="441" y="29"/>
                  </a:cubicBezTo>
                  <a:cubicBezTo>
                    <a:pt x="552" y="220"/>
                    <a:pt x="552" y="220"/>
                    <a:pt x="552" y="220"/>
                  </a:cubicBezTo>
                  <a:cubicBezTo>
                    <a:pt x="561" y="236"/>
                    <a:pt x="561" y="262"/>
                    <a:pt x="552" y="278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32" y="486"/>
                    <a:pt x="410" y="499"/>
                    <a:pt x="391" y="499"/>
                  </a:cubicBezTo>
                  <a:lnTo>
                    <a:pt x="170" y="499"/>
                  </a:lnTo>
                  <a:close/>
                </a:path>
              </a:pathLst>
            </a:custGeom>
            <a:noFill/>
            <a:ln w="3175" cap="flat">
              <a:gradFill>
                <a:gsLst>
                  <a:gs pos="0">
                    <a:srgbClr val="FF8585"/>
                  </a:gs>
                  <a:gs pos="50000">
                    <a:srgbClr val="775C8A">
                      <a:alpha val="0"/>
                    </a:srgbClr>
                  </a:gs>
                  <a:gs pos="25000">
                    <a:srgbClr val="BB1055">
                      <a:alpha val="29000"/>
                    </a:srgbClr>
                  </a:gs>
                  <a:gs pos="75000">
                    <a:srgbClr val="05DAE3">
                      <a:alpha val="46000"/>
                    </a:srgbClr>
                  </a:gs>
                  <a:gs pos="100000">
                    <a:srgbClr val="6DFEFB"/>
                  </a:gs>
                </a:gsLst>
                <a:lin ang="5400000" scaled="1"/>
              </a:gra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8" name="椭圆 167"/>
          <p:cNvSpPr/>
          <p:nvPr userDrawn="1"/>
        </p:nvSpPr>
        <p:spPr>
          <a:xfrm rot="5400000" flipV="1">
            <a:off x="-1149845" y="-1111170"/>
            <a:ext cx="2222340" cy="2222340"/>
          </a:xfrm>
          <a:prstGeom prst="ellipse">
            <a:avLst/>
          </a:prstGeom>
          <a:gradFill>
            <a:gsLst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gradFill>
              <a:gsLst>
                <a:gs pos="0">
                  <a:srgbClr val="05DAE3"/>
                </a:gs>
                <a:gs pos="14000">
                  <a:srgbClr val="05DAE3">
                    <a:alpha val="49000"/>
                  </a:srgbClr>
                </a:gs>
                <a:gs pos="87000">
                  <a:srgbClr val="05DAE3">
                    <a:alpha val="49000"/>
                  </a:srgbClr>
                </a:gs>
                <a:gs pos="25000">
                  <a:srgbClr val="BB1055">
                    <a:alpha val="0"/>
                  </a:srgbClr>
                </a:gs>
                <a:gs pos="75000">
                  <a:srgbClr val="BB1055">
                    <a:alpha val="0"/>
                  </a:srgbClr>
                </a:gs>
                <a:gs pos="100000">
                  <a:srgbClr val="05DAE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20000">
              <a:srgbClr val="050537"/>
            </a:gs>
            <a:gs pos="58000">
              <a:srgbClr val="180F3A"/>
            </a:gs>
            <a:gs pos="84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0537">
                  <a:alpha val="0"/>
                </a:srgbClr>
              </a:gs>
              <a:gs pos="43000">
                <a:srgbClr val="180F3A"/>
              </a:gs>
              <a:gs pos="100000">
                <a:srgbClr val="4A113C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3" name="组合 122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" name="组合 2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" name="椭圆 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" name="椭圆 5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66" name="椭圆 6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77" name="椭圆 7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88" name="椭圆 8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99" name="椭圆 9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10" name="椭圆 10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0" name="组合 119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21" name="椭圆 12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2" name="组合 171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73" name="椭圆 172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3" name="组合 182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84" name="椭圆 1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4" name="组合 193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195" name="椭圆 194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06" name="椭圆 205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17" name="椭圆 216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7" name="组合 226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28" name="椭圆 227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8" name="组合 237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39" name="椭圆 238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9" name="组合 248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50" name="椭圆 249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0" name="组合 259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61" name="椭圆 260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272" name="椭圆 271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rgbClr val="050537"/>
            </a:gs>
            <a:gs pos="46000">
              <a:srgbClr val="180F3A"/>
            </a:gs>
            <a:gs pos="84000">
              <a:srgbClr val="4A113C"/>
            </a:gs>
          </a:gsLst>
          <a:lin ang="19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组合 365"/>
          <p:cNvGrpSpPr/>
          <p:nvPr userDrawn="1"/>
        </p:nvGrpSpPr>
        <p:grpSpPr>
          <a:xfrm>
            <a:off x="320040" y="-2036337"/>
            <a:ext cx="11551920" cy="10930674"/>
            <a:chOff x="748090" y="-2524465"/>
            <a:chExt cx="20264284" cy="16144683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24742" y="-2524465"/>
              <a:ext cx="19910979" cy="16144683"/>
              <a:chOff x="319314" y="0"/>
              <a:chExt cx="11451771" cy="7503886"/>
            </a:xfrm>
          </p:grpSpPr>
          <p:cxnSp>
            <p:nvCxnSpPr>
              <p:cNvPr id="387" name="直接连接符 386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接连接符 393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接连接符 394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接连接符 395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接连接符 396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接连接符 397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连接符 402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403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 rot="5400000">
              <a:off x="3118509" y="-4584266"/>
              <a:ext cx="15523445" cy="20264284"/>
              <a:chOff x="319314" y="0"/>
              <a:chExt cx="11451771" cy="7503886"/>
            </a:xfrm>
          </p:grpSpPr>
          <p:cxnSp>
            <p:nvCxnSpPr>
              <p:cNvPr id="369" name="直接连接符 368"/>
              <p:cNvCxnSpPr/>
              <p:nvPr/>
            </p:nvCxnSpPr>
            <p:spPr>
              <a:xfrm>
                <a:off x="31931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99294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66658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234021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>
                <a:off x="301385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>
                <a:off x="368748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436111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503475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570838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638202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705565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772928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8402922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381"/>
              <p:cNvCxnSpPr/>
              <p:nvPr/>
            </p:nvCxnSpPr>
            <p:spPr>
              <a:xfrm>
                <a:off x="9076556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接连接符 382"/>
              <p:cNvCxnSpPr/>
              <p:nvPr/>
            </p:nvCxnSpPr>
            <p:spPr>
              <a:xfrm>
                <a:off x="9750190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接连接符 383"/>
              <p:cNvCxnSpPr/>
              <p:nvPr/>
            </p:nvCxnSpPr>
            <p:spPr>
              <a:xfrm>
                <a:off x="10423824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接连接符 384"/>
              <p:cNvCxnSpPr/>
              <p:nvPr/>
            </p:nvCxnSpPr>
            <p:spPr>
              <a:xfrm>
                <a:off x="11097458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接连接符 385"/>
              <p:cNvCxnSpPr/>
              <p:nvPr/>
            </p:nvCxnSpPr>
            <p:spPr>
              <a:xfrm>
                <a:off x="11771085" y="0"/>
                <a:ext cx="0" cy="7503886"/>
              </a:xfrm>
              <a:prstGeom prst="line">
                <a:avLst/>
              </a:prstGeom>
              <a:ln w="2540" cap="rnd">
                <a:solidFill>
                  <a:schemeClr val="bg1">
                    <a:alpha val="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5" name="组合 404"/>
          <p:cNvGrpSpPr/>
          <p:nvPr userDrawn="1"/>
        </p:nvGrpSpPr>
        <p:grpSpPr>
          <a:xfrm>
            <a:off x="405278" y="632782"/>
            <a:ext cx="11383477" cy="5591117"/>
            <a:chOff x="104976" y="485224"/>
            <a:chExt cx="11984188" cy="5886162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06" name="组合 405"/>
            <p:cNvGrpSpPr/>
            <p:nvPr userDrawn="1"/>
          </p:nvGrpSpPr>
          <p:grpSpPr>
            <a:xfrm>
              <a:off x="10497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94" name="椭圆 5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7" name="组合 406"/>
            <p:cNvGrpSpPr/>
            <p:nvPr userDrawn="1"/>
          </p:nvGrpSpPr>
          <p:grpSpPr>
            <a:xfrm>
              <a:off x="80781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84" name="椭圆 5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8" name="组合 407"/>
            <p:cNvGrpSpPr/>
            <p:nvPr userDrawn="1"/>
          </p:nvGrpSpPr>
          <p:grpSpPr>
            <a:xfrm>
              <a:off x="151064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74" name="椭圆 5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椭圆 5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椭圆 5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椭圆 5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9" name="组合 408"/>
            <p:cNvGrpSpPr/>
            <p:nvPr userDrawn="1"/>
          </p:nvGrpSpPr>
          <p:grpSpPr>
            <a:xfrm>
              <a:off x="221348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64" name="椭圆 5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椭圆 5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椭圆 5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椭圆 5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椭圆 5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椭圆 5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0" name="组合 409"/>
            <p:cNvGrpSpPr/>
            <p:nvPr userDrawn="1"/>
          </p:nvGrpSpPr>
          <p:grpSpPr>
            <a:xfrm>
              <a:off x="291631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54" name="椭圆 5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1" name="组合 410"/>
            <p:cNvGrpSpPr/>
            <p:nvPr userDrawn="1"/>
          </p:nvGrpSpPr>
          <p:grpSpPr>
            <a:xfrm>
              <a:off x="361915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44" name="椭圆 5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2" name="组合 411"/>
            <p:cNvGrpSpPr/>
            <p:nvPr userDrawn="1"/>
          </p:nvGrpSpPr>
          <p:grpSpPr>
            <a:xfrm>
              <a:off x="432198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34" name="椭圆 5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3" name="组合 412"/>
            <p:cNvGrpSpPr/>
            <p:nvPr userDrawn="1"/>
          </p:nvGrpSpPr>
          <p:grpSpPr>
            <a:xfrm>
              <a:off x="502482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24" name="椭圆 5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4" name="组合 413"/>
            <p:cNvGrpSpPr/>
            <p:nvPr userDrawn="1"/>
          </p:nvGrpSpPr>
          <p:grpSpPr>
            <a:xfrm>
              <a:off x="572765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14" name="椭圆 51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椭圆 51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5" name="组合 414"/>
            <p:cNvGrpSpPr/>
            <p:nvPr userDrawn="1"/>
          </p:nvGrpSpPr>
          <p:grpSpPr>
            <a:xfrm>
              <a:off x="643049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504" name="椭圆 50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6" name="组合 415"/>
            <p:cNvGrpSpPr/>
            <p:nvPr userDrawn="1"/>
          </p:nvGrpSpPr>
          <p:grpSpPr>
            <a:xfrm>
              <a:off x="713332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94" name="椭圆 49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椭圆 49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椭圆 49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椭圆 49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椭圆 49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椭圆 49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椭圆 49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椭圆 50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7" name="组合 416"/>
            <p:cNvGrpSpPr/>
            <p:nvPr userDrawn="1"/>
          </p:nvGrpSpPr>
          <p:grpSpPr>
            <a:xfrm>
              <a:off x="783616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84" name="椭圆 48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椭圆 48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椭圆 48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椭圆 48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椭圆 48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椭圆 48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椭圆 48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椭圆 49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椭圆 49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椭圆 49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8" name="组合 417"/>
            <p:cNvGrpSpPr/>
            <p:nvPr userDrawn="1"/>
          </p:nvGrpSpPr>
          <p:grpSpPr>
            <a:xfrm>
              <a:off x="853899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74" name="椭圆 47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椭圆 47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椭圆 47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椭圆 47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椭圆 47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椭圆 47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椭圆 47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椭圆 48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椭圆 48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椭圆 48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9" name="组合 418"/>
            <p:cNvGrpSpPr/>
            <p:nvPr userDrawn="1"/>
          </p:nvGrpSpPr>
          <p:grpSpPr>
            <a:xfrm>
              <a:off x="924183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64" name="椭圆 46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椭圆 46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椭圆 46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椭圆 46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椭圆 46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椭圆 46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椭圆 46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椭圆 47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椭圆 47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椭圆 47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0" name="组合 419"/>
            <p:cNvGrpSpPr/>
            <p:nvPr userDrawn="1"/>
          </p:nvGrpSpPr>
          <p:grpSpPr>
            <a:xfrm>
              <a:off x="994466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54" name="椭圆 45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椭圆 46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椭圆 46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椭圆 46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1" name="组合 420"/>
            <p:cNvGrpSpPr/>
            <p:nvPr userDrawn="1"/>
          </p:nvGrpSpPr>
          <p:grpSpPr>
            <a:xfrm>
              <a:off x="10647501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44" name="椭圆 44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2" name="组合 421"/>
            <p:cNvGrpSpPr/>
            <p:nvPr userDrawn="1"/>
          </p:nvGrpSpPr>
          <p:grpSpPr>
            <a:xfrm>
              <a:off x="12053164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34" name="椭圆 43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3" name="组合 422"/>
            <p:cNvGrpSpPr/>
            <p:nvPr userDrawn="1"/>
          </p:nvGrpSpPr>
          <p:grpSpPr>
            <a:xfrm>
              <a:off x="11350336" y="485224"/>
              <a:ext cx="36000" cy="5886162"/>
              <a:chOff x="89736" y="474489"/>
              <a:chExt cx="36000" cy="5886162"/>
            </a:xfrm>
            <a:grpFill/>
          </p:grpSpPr>
          <p:sp>
            <p:nvSpPr>
              <p:cNvPr id="424" name="椭圆 423"/>
              <p:cNvSpPr>
                <a:spLocks noChangeAspect="1"/>
              </p:cNvSpPr>
              <p:nvPr userDrawn="1"/>
            </p:nvSpPr>
            <p:spPr>
              <a:xfrm>
                <a:off x="89736" y="47448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椭圆 424"/>
              <p:cNvSpPr>
                <a:spLocks noChangeAspect="1"/>
              </p:cNvSpPr>
              <p:nvPr userDrawn="1"/>
            </p:nvSpPr>
            <p:spPr>
              <a:xfrm>
                <a:off x="89736" y="112450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/>
              <p:cNvSpPr>
                <a:spLocks noChangeAspect="1"/>
              </p:cNvSpPr>
              <p:nvPr userDrawn="1"/>
            </p:nvSpPr>
            <p:spPr>
              <a:xfrm>
                <a:off x="89736" y="177452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/>
              <p:cNvSpPr>
                <a:spLocks noChangeAspect="1"/>
              </p:cNvSpPr>
              <p:nvPr userDrawn="1"/>
            </p:nvSpPr>
            <p:spPr>
              <a:xfrm>
                <a:off x="89736" y="242454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/>
              <p:cNvSpPr>
                <a:spLocks noChangeAspect="1"/>
              </p:cNvSpPr>
              <p:nvPr userDrawn="1"/>
            </p:nvSpPr>
            <p:spPr>
              <a:xfrm>
                <a:off x="89736" y="307456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/>
              <p:cNvSpPr>
                <a:spLocks noChangeAspect="1"/>
              </p:cNvSpPr>
              <p:nvPr userDrawn="1"/>
            </p:nvSpPr>
            <p:spPr>
              <a:xfrm>
                <a:off x="89736" y="3724579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/>
              <p:cNvSpPr>
                <a:spLocks noChangeAspect="1"/>
              </p:cNvSpPr>
              <p:nvPr userDrawn="1"/>
            </p:nvSpPr>
            <p:spPr>
              <a:xfrm>
                <a:off x="89736" y="4374597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/>
              <p:cNvSpPr>
                <a:spLocks noChangeAspect="1"/>
              </p:cNvSpPr>
              <p:nvPr userDrawn="1"/>
            </p:nvSpPr>
            <p:spPr>
              <a:xfrm>
                <a:off x="89736" y="5024615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/>
              <p:cNvSpPr>
                <a:spLocks noChangeAspect="1"/>
              </p:cNvSpPr>
              <p:nvPr userDrawn="1"/>
            </p:nvSpPr>
            <p:spPr>
              <a:xfrm>
                <a:off x="89736" y="5674633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/>
              <p:cNvSpPr>
                <a:spLocks noChangeAspect="1"/>
              </p:cNvSpPr>
              <p:nvPr userDrawn="1"/>
            </p:nvSpPr>
            <p:spPr>
              <a:xfrm>
                <a:off x="89736" y="6324651"/>
                <a:ext cx="36000" cy="36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5" name="组合 124"/>
          <p:cNvGrpSpPr/>
          <p:nvPr userDrawn="1"/>
        </p:nvGrpSpPr>
        <p:grpSpPr>
          <a:xfrm>
            <a:off x="8387018" y="1380026"/>
            <a:ext cx="1588070" cy="1677181"/>
            <a:chOff x="1742207" y="566851"/>
            <a:chExt cx="2254443" cy="2380947"/>
          </a:xfrm>
          <a:solidFill>
            <a:srgbClr val="B40F51"/>
          </a:solidFill>
        </p:grpSpPr>
        <p:sp>
          <p:nvSpPr>
            <p:cNvPr id="73" name="椭圆 72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椭圆 81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 userDrawn="1"/>
          </p:nvSpPr>
          <p:spPr>
            <a:xfrm rot="21261684">
              <a:off x="2816270" y="1618642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" name="椭圆 97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 userDrawn="1"/>
          </p:nvSpPr>
          <p:spPr>
            <a:xfrm rot="8677155">
              <a:off x="2186419" y="1795384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 userDrawn="1"/>
          </p:nvSpPr>
          <p:spPr>
            <a:xfrm rot="17775658">
              <a:off x="1772336" y="2408440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椭圆 118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 userDrawn="1"/>
        </p:nvGrpSpPr>
        <p:grpSpPr>
          <a:xfrm>
            <a:off x="611740" y="4250209"/>
            <a:ext cx="4383112" cy="1612786"/>
            <a:chOff x="-7176394" y="5545761"/>
            <a:chExt cx="4383112" cy="1612786"/>
          </a:xfrm>
        </p:grpSpPr>
        <p:cxnSp>
          <p:nvCxnSpPr>
            <p:cNvPr id="50" name="直接连接符 49"/>
            <p:cNvCxnSpPr/>
            <p:nvPr userDrawn="1"/>
          </p:nvCxnSpPr>
          <p:spPr>
            <a:xfrm flipH="1">
              <a:off x="-7176394" y="6370125"/>
              <a:ext cx="2887302" cy="788422"/>
            </a:xfrm>
            <a:prstGeom prst="line">
              <a:avLst/>
            </a:prstGeom>
            <a:ln w="22225" cap="rnd">
              <a:gradFill flip="none" rotWithShape="1">
                <a:gsLst>
                  <a:gs pos="46000">
                    <a:srgbClr val="05DAE3">
                      <a:alpha val="49000"/>
                    </a:srgbClr>
                  </a:gs>
                  <a:gs pos="7000">
                    <a:srgbClr val="05DAE3">
                      <a:alpha val="0"/>
                    </a:srgbClr>
                  </a:gs>
                  <a:gs pos="89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>
              <a:off x="-5314117" y="5602950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flipH="1">
              <a:off x="-4955736" y="5995707"/>
              <a:ext cx="1257727" cy="334868"/>
            </a:xfrm>
            <a:prstGeom prst="line">
              <a:avLst/>
            </a:prstGeom>
            <a:ln w="28575" cap="rnd">
              <a:gradFill flip="none" rotWithShape="1">
                <a:gsLst>
                  <a:gs pos="35000">
                    <a:srgbClr val="05DAE3">
                      <a:alpha val="74000"/>
                    </a:srgbClr>
                  </a:gs>
                  <a:gs pos="2532">
                    <a:srgbClr val="05DAE3">
                      <a:alpha val="0"/>
                    </a:srgbClr>
                  </a:gs>
                  <a:gs pos="56000">
                    <a:srgbClr val="05DAE3">
                      <a:alpha val="46000"/>
                    </a:srgbClr>
                  </a:gs>
                  <a:gs pos="83000">
                    <a:srgbClr val="05DAE3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 userDrawn="1"/>
          </p:nvCxnSpPr>
          <p:spPr>
            <a:xfrm flipV="1">
              <a:off x="-4374514" y="5545761"/>
              <a:ext cx="1581232" cy="421001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rgbClr val="CD115D"/>
                  </a:gs>
                  <a:gs pos="100000">
                    <a:srgbClr val="B40F51">
                      <a:alpha val="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连接符 38"/>
          <p:cNvCxnSpPr/>
          <p:nvPr userDrawn="1"/>
        </p:nvCxnSpPr>
        <p:spPr>
          <a:xfrm flipV="1">
            <a:off x="445820" y="414024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 flipH="1">
            <a:off x="1915566" y="3613853"/>
            <a:ext cx="4222208" cy="1124159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-1213460" y="3746082"/>
            <a:ext cx="5215516" cy="1424177"/>
          </a:xfrm>
          <a:prstGeom prst="line">
            <a:avLst/>
          </a:prstGeom>
          <a:ln w="31750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 userDrawn="1"/>
        </p:nvCxnSpPr>
        <p:spPr>
          <a:xfrm flipH="1">
            <a:off x="1836994" y="3641153"/>
            <a:ext cx="1257727" cy="334868"/>
          </a:xfrm>
          <a:prstGeom prst="line">
            <a:avLst/>
          </a:prstGeom>
          <a:ln w="28575" cap="rnd">
            <a:gradFill flip="none" rotWithShape="1">
              <a:gsLst>
                <a:gs pos="35000">
                  <a:srgbClr val="05DAE3">
                    <a:alpha val="74000"/>
                  </a:srgbClr>
                </a:gs>
                <a:gs pos="2532">
                  <a:srgbClr val="05DAE3">
                    <a:alpha val="0"/>
                  </a:srgbClr>
                </a:gs>
                <a:gs pos="56000">
                  <a:srgbClr val="05DAE3">
                    <a:alpha val="46000"/>
                  </a:srgbClr>
                </a:gs>
                <a:gs pos="83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 flipV="1">
            <a:off x="1104610" y="3613472"/>
            <a:ext cx="2385572" cy="651417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36304" y="3451166"/>
            <a:ext cx="6023249" cy="1644741"/>
          </a:xfrm>
          <a:prstGeom prst="line">
            <a:avLst/>
          </a:prstGeom>
          <a:ln w="19050" cap="rnd">
            <a:gradFill flip="none" rotWithShape="1">
              <a:gsLst>
                <a:gs pos="46000">
                  <a:srgbClr val="05DAE3">
                    <a:alpha val="26000"/>
                  </a:srgbClr>
                </a:gs>
                <a:gs pos="700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 userDrawn="1"/>
        </p:nvCxnSpPr>
        <p:spPr>
          <a:xfrm flipH="1">
            <a:off x="-822604" y="4653946"/>
            <a:ext cx="2887302" cy="788422"/>
          </a:xfrm>
          <a:prstGeom prst="line">
            <a:avLst/>
          </a:prstGeom>
          <a:ln w="22225" cap="rnd">
            <a:gradFill flip="none" rotWithShape="1">
              <a:gsLst>
                <a:gs pos="46000">
                  <a:srgbClr val="05DAE3">
                    <a:alpha val="49000"/>
                  </a:srgbClr>
                </a:gs>
                <a:gs pos="7000">
                  <a:srgbClr val="05DAE3">
                    <a:alpha val="0"/>
                  </a:srgbClr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 flipH="1">
            <a:off x="574406" y="4296863"/>
            <a:ext cx="4759770" cy="1299728"/>
          </a:xfrm>
          <a:prstGeom prst="line">
            <a:avLst/>
          </a:prstGeom>
          <a:ln w="34925" cap="rnd">
            <a:gradFill flip="none" rotWithShape="1">
              <a:gsLst>
                <a:gs pos="46000">
                  <a:srgbClr val="05DAE3">
                    <a:alpha val="79000"/>
                  </a:srgbClr>
                </a:gs>
                <a:gs pos="19000">
                  <a:srgbClr val="05DAE3">
                    <a:alpha val="0"/>
                  </a:srgbClr>
                </a:gs>
                <a:gs pos="74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8432045" y="1510831"/>
            <a:ext cx="4382255" cy="1218099"/>
          </a:xfrm>
          <a:prstGeom prst="line">
            <a:avLst/>
          </a:prstGeom>
          <a:ln w="381000" cap="flat">
            <a:gradFill flip="none" rotWithShape="1">
              <a:gsLst>
                <a:gs pos="0">
                  <a:srgbClr val="05DAE3">
                    <a:alpha val="0"/>
                  </a:srgbClr>
                </a:gs>
                <a:gs pos="89000">
                  <a:srgbClr val="05DAE3"/>
                </a:gs>
              </a:gsLst>
              <a:lin ang="0" scaled="1"/>
              <a:tileRect/>
            </a:gradFill>
            <a:miter lim="800000"/>
          </a:ln>
          <a:effectLst>
            <a:glow rad="228600">
              <a:srgbClr val="05DAE3">
                <a:alpha val="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3804166" y="989319"/>
            <a:ext cx="4664352" cy="4826948"/>
            <a:chOff x="3959121" y="1001486"/>
            <a:chExt cx="4664352" cy="4826948"/>
          </a:xfrm>
        </p:grpSpPr>
        <p:sp useBgFill="1">
          <p:nvSpPr>
            <p:cNvPr id="11" name="椭圆 10"/>
            <p:cNvSpPr/>
            <p:nvPr/>
          </p:nvSpPr>
          <p:spPr>
            <a:xfrm rot="20654048">
              <a:off x="3959121" y="2066619"/>
              <a:ext cx="2061663" cy="335780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2" name="椭圆 11"/>
            <p:cNvSpPr/>
            <p:nvPr/>
          </p:nvSpPr>
          <p:spPr>
            <a:xfrm rot="20654048">
              <a:off x="4090546" y="1873510"/>
              <a:ext cx="2061663" cy="3687796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3" name="椭圆 12"/>
            <p:cNvSpPr/>
            <p:nvPr/>
          </p:nvSpPr>
          <p:spPr>
            <a:xfrm rot="20654048">
              <a:off x="4280263" y="1622781"/>
              <a:ext cx="2061663" cy="4107729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4" name="椭圆 13"/>
            <p:cNvSpPr/>
            <p:nvPr/>
          </p:nvSpPr>
          <p:spPr>
            <a:xfrm rot="20654048">
              <a:off x="4555504" y="1403017"/>
              <a:ext cx="2061663" cy="4425417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" name="椭圆 14"/>
            <p:cNvSpPr/>
            <p:nvPr/>
          </p:nvSpPr>
          <p:spPr>
            <a:xfrm rot="20654048">
              <a:off x="4895695" y="1208862"/>
              <a:ext cx="2049316" cy="458982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椭圆 15"/>
            <p:cNvSpPr/>
            <p:nvPr/>
          </p:nvSpPr>
          <p:spPr>
            <a:xfrm rot="20654048">
              <a:off x="5356899" y="1035050"/>
              <a:ext cx="1810770" cy="477536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" name="椭圆 16"/>
            <p:cNvSpPr/>
            <p:nvPr/>
          </p:nvSpPr>
          <p:spPr>
            <a:xfrm rot="20654048">
              <a:off x="5837506" y="100148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椭圆 17"/>
            <p:cNvSpPr/>
            <p:nvPr/>
          </p:nvSpPr>
          <p:spPr>
            <a:xfrm rot="20654048">
              <a:off x="6425360" y="1052924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9" name="椭圆 18"/>
            <p:cNvSpPr/>
            <p:nvPr/>
          </p:nvSpPr>
          <p:spPr>
            <a:xfrm rot="20654048">
              <a:off x="6953276" y="116471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0" name="椭圆 19"/>
            <p:cNvSpPr/>
            <p:nvPr/>
          </p:nvSpPr>
          <p:spPr>
            <a:xfrm rot="20654048">
              <a:off x="7541568" y="1392928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" name="椭圆 20"/>
            <p:cNvSpPr/>
            <p:nvPr/>
          </p:nvSpPr>
          <p:spPr>
            <a:xfrm rot="20654048">
              <a:off x="8107863" y="1683534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2" name="椭圆 21"/>
            <p:cNvSpPr/>
            <p:nvPr/>
          </p:nvSpPr>
          <p:spPr>
            <a:xfrm rot="20690346">
              <a:off x="8534416" y="2061620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4" name="直接连接符 63"/>
          <p:cNvCxnSpPr/>
          <p:nvPr userDrawn="1"/>
        </p:nvCxnSpPr>
        <p:spPr>
          <a:xfrm flipV="1">
            <a:off x="13898089" y="37590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V="1">
            <a:off x="8571794" y="110704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V="1">
            <a:off x="8670863" y="1166184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100000">
                  <a:srgbClr val="05DAE3"/>
                </a:gs>
                <a:gs pos="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 flipV="1">
            <a:off x="8532630" y="1839996"/>
            <a:ext cx="4590865" cy="1222312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6886232" y="899626"/>
            <a:ext cx="9410473" cy="2569675"/>
          </a:xfrm>
          <a:prstGeom prst="line">
            <a:avLst/>
          </a:prstGeom>
          <a:ln w="47625" cap="rnd">
            <a:gradFill flip="none" rotWithShape="1">
              <a:gsLst>
                <a:gs pos="0">
                  <a:srgbClr val="05DAE3"/>
                </a:gs>
                <a:gs pos="89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 flipH="1">
            <a:off x="8068414" y="655086"/>
            <a:ext cx="6933799" cy="1846118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 flipV="1">
            <a:off x="500839" y="3127921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 userDrawn="1"/>
        </p:nvCxnSpPr>
        <p:spPr>
          <a:xfrm flipV="1">
            <a:off x="631769" y="3652418"/>
            <a:ext cx="5728903" cy="1525315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CD115D"/>
                </a:gs>
                <a:gs pos="100000">
                  <a:srgbClr val="B40F51">
                    <a:alpha val="0"/>
                  </a:srgb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 userDrawn="1"/>
        </p:nvSpPr>
        <p:spPr>
          <a:xfrm rot="21069253">
            <a:off x="4959843" y="2506155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12000">
              <a:srgbClr val="050537"/>
            </a:gs>
            <a:gs pos="43000">
              <a:srgbClr val="180F3A"/>
            </a:gs>
            <a:gs pos="73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椭圆 640"/>
          <p:cNvSpPr/>
          <p:nvPr userDrawn="1"/>
        </p:nvSpPr>
        <p:spPr>
          <a:xfrm>
            <a:off x="4571998" y="647042"/>
            <a:ext cx="3048002" cy="3047486"/>
          </a:xfrm>
          <a:prstGeom prst="ellipse">
            <a:avLst/>
          </a:prstGeom>
          <a:gradFill flip="none" rotWithShape="1">
            <a:gsLst>
              <a:gs pos="56000">
                <a:srgbClr val="05DAE3">
                  <a:alpha val="12000"/>
                </a:srgbClr>
              </a:gs>
              <a:gs pos="24000">
                <a:srgbClr val="05DAE3">
                  <a:alpha val="32000"/>
                </a:srgbClr>
              </a:gs>
              <a:gs pos="82000">
                <a:srgbClr val="05DAE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-533772" y="589515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23" name="组合 22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88" name="组合 487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91" name="组合 5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32" name="椭圆 6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椭圆 6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椭圆 6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椭圆 6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椭圆 6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椭圆 6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椭圆 6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椭圆 6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椭圆 6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2" name="组合 5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椭圆 6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椭圆 6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3" name="组合 5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4" name="组合 5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95" name="组合 5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41" name="组合 54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2" name="椭圆 5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椭圆 5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椭圆 5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2" name="组合 54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椭圆 5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椭圆 5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3" name="组合 54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4" name="组合 54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45" name="组合 54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91" name="组合 490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2" name="椭圆 5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椭圆 5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椭圆 5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2" name="组合 491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椭圆 5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椭圆 5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3" name="组合 492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4" name="组合 493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5" name="组合 494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34" name="组合 333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35" name="组合 334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38" name="组合 4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9" name="椭圆 4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0" name="椭圆 4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1" name="椭圆 4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2" name="椭圆 4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3" name="椭圆 4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4" name="椭圆 4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9" name="组合 4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椭圆 4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椭圆 4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0" name="组合 4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1" name="组合 4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2" name="组合 4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6" name="组合 335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88" name="组合 38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9" name="椭圆 4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椭圆 4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椭圆 4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9" name="组合 38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椭圆 4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椭圆 4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0" name="组合 38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1" name="组合 39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2" name="组合 39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37" name="组合 336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38" name="组合 337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9" name="椭圆 3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椭圆 3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椭圆 3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9" name="组合 338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椭圆 3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椭圆 3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0" name="组合 339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1" name="组合 340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24" name="组合 23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80" name="组合 179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83" name="组合 2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24" name="椭圆 3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椭圆 3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椭圆 3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椭圆 3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椭圆 3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椭圆 3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椭圆 3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椭圆 3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4" name="组合 2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椭圆 3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椭圆 3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5" name="组合 2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6" name="组合 2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87" name="组合 2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33" name="组合 23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4" name="椭圆 2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5" name="椭圆 2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椭圆 2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4" name="组合 23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椭圆 2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椭圆 2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5" name="组合 23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6" name="组合 23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2" name="组合 181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4" name="椭圆 2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5" name="椭圆 2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6" name="椭圆 2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2" name="椭圆 2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3" name="椭圆 2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5" name="组合 184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6" name="组合 185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7" name="组合 186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6" name="组合 25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1" name="椭圆 1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椭圆 1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椭圆 1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椭圆 1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椭圆 1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6" name="椭圆 1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椭圆 1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0" name="椭圆 1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2" name="组合 1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3" name="组合 1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1" name="椭圆 1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2" name="椭圆 1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椭圆 1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9" name="椭圆 1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椭圆 1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1" name="椭圆 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椭圆 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椭圆 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椭圆 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椭圆 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19" name="组合 18"/>
          <p:cNvGrpSpPr/>
          <p:nvPr userDrawn="1"/>
        </p:nvGrpSpPr>
        <p:grpSpPr>
          <a:xfrm>
            <a:off x="2768348" y="3646170"/>
            <a:ext cx="6735984" cy="4178853"/>
            <a:chOff x="3828104" y="3773004"/>
            <a:chExt cx="4616471" cy="2863955"/>
          </a:xfrm>
        </p:grpSpPr>
        <p:sp useBgFill="1">
          <p:nvSpPr>
            <p:cNvPr id="12" name="椭圆 11"/>
            <p:cNvSpPr/>
            <p:nvPr/>
          </p:nvSpPr>
          <p:spPr>
            <a:xfrm rot="16154048">
              <a:off x="5360932" y="3553316"/>
              <a:ext cx="1550815" cy="4616471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3" name="椭圆 12"/>
            <p:cNvSpPr/>
            <p:nvPr/>
          </p:nvSpPr>
          <p:spPr>
            <a:xfrm rot="16154048">
              <a:off x="5591268" y="3321617"/>
              <a:ext cx="1090142" cy="4345758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4" name="椭圆 13"/>
            <p:cNvSpPr/>
            <p:nvPr/>
          </p:nvSpPr>
          <p:spPr>
            <a:xfrm rot="16154048">
              <a:off x="5698685" y="3108699"/>
              <a:ext cx="875308" cy="3902363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" name="椭圆 14"/>
            <p:cNvSpPr/>
            <p:nvPr/>
          </p:nvSpPr>
          <p:spPr>
            <a:xfrm rot="16154048">
              <a:off x="5885657" y="3043193"/>
              <a:ext cx="501365" cy="3192484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椭圆 15"/>
            <p:cNvSpPr/>
            <p:nvPr/>
          </p:nvSpPr>
          <p:spPr>
            <a:xfrm rot="16154048">
              <a:off x="6043384" y="3023589"/>
              <a:ext cx="185910" cy="2383430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" name="椭圆 16"/>
            <p:cNvSpPr/>
            <p:nvPr/>
          </p:nvSpPr>
          <p:spPr>
            <a:xfrm rot="16190346">
              <a:off x="6091811" y="3129585"/>
              <a:ext cx="89057" cy="1375895"/>
            </a:xfrm>
            <a:prstGeom prst="ellipse">
              <a:avLst/>
            </a:prstGeom>
            <a:ln w="25400">
              <a:gradFill>
                <a:gsLst>
                  <a:gs pos="0">
                    <a:srgbClr val="05DAE3"/>
                  </a:gs>
                  <a:gs pos="31000">
                    <a:srgbClr val="05DAE3">
                      <a:alpha val="59000"/>
                    </a:srgbClr>
                  </a:gs>
                  <a:gs pos="47335">
                    <a:srgbClr val="05DAE3"/>
                  </a:gs>
                  <a:gs pos="64000">
                    <a:srgbClr val="05DAE3">
                      <a:alpha val="38000"/>
                    </a:srgbClr>
                  </a:gs>
                  <a:gs pos="100000">
                    <a:srgbClr val="05DAE3"/>
                  </a:gs>
                </a:gsLst>
                <a:lin ang="5400000" scaled="1"/>
              </a:gradFill>
            </a:ln>
            <a:effectLst>
              <a:glow rad="127000">
                <a:srgbClr val="05DAE3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2000">
                <a:srgbClr val="050537">
                  <a:alpha val="0"/>
                </a:srgbClr>
              </a:gs>
              <a:gs pos="54000">
                <a:srgbClr val="180F3A">
                  <a:alpha val="0"/>
                </a:srgbClr>
              </a:gs>
              <a:gs pos="100000">
                <a:srgbClr val="4A113C"/>
              </a:gs>
              <a:gs pos="84000">
                <a:srgbClr val="4A113C">
                  <a:alpha val="76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5120600" y="1165004"/>
            <a:ext cx="1950798" cy="1950468"/>
          </a:xfrm>
          <a:prstGeom prst="ellipse">
            <a:avLst/>
          </a:prstGeom>
          <a:gradFill flip="none" rotWithShape="1">
            <a:gsLst>
              <a:gs pos="43000">
                <a:srgbClr val="05DAE3">
                  <a:alpha val="12000"/>
                </a:srgbClr>
              </a:gs>
              <a:gs pos="0">
                <a:schemeClr val="bg1">
                  <a:alpha val="77000"/>
                </a:schemeClr>
              </a:gs>
              <a:gs pos="24000">
                <a:srgbClr val="05DAE3">
                  <a:alpha val="32000"/>
                </a:srgbClr>
              </a:gs>
              <a:gs pos="63000">
                <a:srgbClr val="05DAE3">
                  <a:alpha val="4000"/>
                </a:srgbClr>
              </a:gs>
              <a:gs pos="80000">
                <a:srgbClr val="B40F51">
                  <a:alpha val="0"/>
                </a:srgbClr>
              </a:gs>
              <a:gs pos="97000">
                <a:srgbClr val="1E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0537"/>
            </a:gs>
            <a:gs pos="46000">
              <a:srgbClr val="180F3A"/>
            </a:gs>
            <a:gs pos="85000">
              <a:srgbClr val="4A113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图片 9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11" y="-40714"/>
            <a:ext cx="12217443" cy="6858594"/>
          </a:xfrm>
          <a:prstGeom prst="rect">
            <a:avLst/>
          </a:prstGeom>
        </p:spPr>
      </p:pic>
      <p:pic>
        <p:nvPicPr>
          <p:cNvPr id="631" name="图片 6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1905000"/>
          </a:xfrm>
          <a:prstGeom prst="rect">
            <a:avLst/>
          </a:prstGeom>
        </p:spPr>
      </p:pic>
      <p:sp>
        <p:nvSpPr>
          <p:cNvPr id="9" name="椭圆 8"/>
          <p:cNvSpPr/>
          <p:nvPr userDrawn="1"/>
        </p:nvSpPr>
        <p:spPr>
          <a:xfrm>
            <a:off x="1385911" y="243592"/>
            <a:ext cx="9507264" cy="5333687"/>
          </a:xfrm>
          <a:prstGeom prst="ellipse">
            <a:avLst/>
          </a:prstGeom>
          <a:gradFill flip="none" rotWithShape="1">
            <a:gsLst>
              <a:gs pos="94643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840402" y="1415215"/>
            <a:ext cx="8259482" cy="5244028"/>
          </a:xfrm>
          <a:prstGeom prst="ellipse">
            <a:avLst/>
          </a:prstGeom>
          <a:gradFill flip="none" rotWithShape="1">
            <a:gsLst>
              <a:gs pos="58000">
                <a:srgbClr val="841E6C">
                  <a:alpha val="0"/>
                </a:srgbClr>
              </a:gs>
              <a:gs pos="36000">
                <a:srgbClr val="4A113C">
                  <a:alpha val="58000"/>
                </a:srgbClr>
              </a:gs>
              <a:gs pos="0">
                <a:srgbClr val="4A11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17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533772" y="1233949"/>
            <a:ext cx="13203270" cy="7404048"/>
            <a:chOff x="522514" y="508000"/>
            <a:chExt cx="20660800" cy="11586036"/>
          </a:xfrm>
          <a:scene3d>
            <a:camera prst="perspectiveRelaxedModerately" fov="6600000">
              <a:rot lat="18290635" lon="0" rev="0"/>
            </a:camera>
            <a:lightRig rig="threePt" dir="t"/>
          </a:scene3d>
        </p:grpSpPr>
        <p:grpSp>
          <p:nvGrpSpPr>
            <p:cNvPr id="12" name="组合 11"/>
            <p:cNvGrpSpPr/>
            <p:nvPr/>
          </p:nvGrpSpPr>
          <p:grpSpPr>
            <a:xfrm>
              <a:off x="522514" y="508000"/>
              <a:ext cx="20660800" cy="5509700"/>
              <a:chOff x="522514" y="508000"/>
              <a:chExt cx="20660800" cy="5509700"/>
            </a:xfrm>
          </p:grpSpPr>
          <p:grpSp>
            <p:nvGrpSpPr>
              <p:cNvPr id="322" name="组合 321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477" name="组合 476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80" name="组合 5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21" name="椭圆 6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椭圆 6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椭圆 6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椭圆 6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椭圆 6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椭圆 6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椭圆 6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椭圆 6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椭圆 6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1" name="组合 5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12" name="椭圆 6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椭圆 6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椭圆 6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椭圆 6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椭圆 6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椭圆 6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椭圆 6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椭圆 6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椭圆 6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2" name="组合 5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3" name="椭圆 6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椭圆 6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椭圆 6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椭圆 6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椭圆 6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椭圆 6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椭圆 6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椭圆 6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椭圆 6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3" name="组合 5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94" name="椭圆 5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椭圆 5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椭圆 5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椭圆 5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椭圆 5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椭圆 5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椭圆 5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椭圆 6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椭圆 6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84" name="组合 5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85" name="椭圆 5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椭圆 5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椭圆 5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椭圆 5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椭圆 5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椭圆 5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椭圆 5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椭圆 5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椭圆 5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71" name="椭圆 5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椭圆 5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椭圆 5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椭圆 5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椭圆 5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椭圆 5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椭圆 5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椭圆 5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椭圆 5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1" name="组合 53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62" name="椭圆 5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椭圆 5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椭圆 5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椭圆 5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椭圆 5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椭圆 5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椭圆 5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椭圆 5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椭圆 5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2" name="组合 53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53" name="椭圆 5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椭圆 5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椭圆 5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椭圆 5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椭圆 5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椭圆 5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椭圆 5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椭圆 5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椭圆 5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3" name="组合 53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44" name="椭圆 5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椭圆 5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椭圆 5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椭圆 5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8" name="椭圆 5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椭圆 5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椭圆 5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椭圆 5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椭圆 5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4" name="组合 53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35" name="椭圆 5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椭圆 5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椭圆 5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椭圆 5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椭圆 5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椭圆 5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椭圆 5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椭圆 5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椭圆 5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21" name="椭圆 5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椭圆 5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椭圆 5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椭圆 5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椭圆 5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椭圆 5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椭圆 5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椭圆 5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椭圆 5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2" name="椭圆 5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椭圆 5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椭圆 5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椭圆 5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椭圆 5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椭圆 5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椭圆 5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椭圆 5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椭圆 5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03" name="椭圆 5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椭圆 5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椭圆 5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椭圆 5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椭圆 5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椭圆 5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椭圆 5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0" name="椭圆 5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椭圆 5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94" name="椭圆 4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椭圆 4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椭圆 4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椭圆 4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椭圆 4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椭圆 4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椭圆 4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椭圆 5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椭圆 5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85" name="椭圆 4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椭圆 4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椭圆 4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椭圆 4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椭圆 4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0" name="椭圆 4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椭圆 4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椭圆 4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椭圆 4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3" name="组合 322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68" name="椭圆 4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椭圆 4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4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椭圆 4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4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椭圆 4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椭圆 4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椭圆 4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椭圆 4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8" name="组合 4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9" name="椭圆 4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椭圆 4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椭圆 4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椭圆 4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椭圆 4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椭圆 4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椭圆 4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椭圆 4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椭圆 4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9" name="组合 4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50" name="椭圆 4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椭圆 4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椭圆 4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椭圆 4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椭圆 4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椭圆 4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椭圆 4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椭圆 4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椭圆 4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0" name="组合 4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41" name="椭圆 4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椭圆 4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椭圆 4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椭圆 4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椭圆 4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椭圆 4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椭圆 4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椭圆 4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椭圆 4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1" name="组合 4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32" name="椭圆 4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椭圆 4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椭圆 4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椭圆 4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椭圆 4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椭圆 4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椭圆 4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椭圆 4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椭圆 4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5" name="组合 324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77" name="组合 37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18" name="椭圆 4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椭圆 4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椭圆 4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椭圆 4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椭圆 42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椭圆 42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椭圆 4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椭圆 4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椭圆 4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9" name="椭圆 4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椭圆 4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椭圆 4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椭圆 4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椭圆 4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椭圆 4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椭圆 4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椭圆 4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椭圆 4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79" name="组合 37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00" name="椭圆 3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椭圆 4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椭圆 4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椭圆 4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椭圆 4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椭圆 4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椭圆 4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椭圆 4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椭圆 4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91" name="椭圆 3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椭圆 3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椭圆 3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椭圆 3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椭圆 3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椭圆 3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椭圆 3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椭圆 3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椭圆 3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1" name="组合 38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82" name="椭圆 3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椭圆 3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椭圆 3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5" name="椭圆 3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椭圆 3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椭圆 3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椭圆 3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椭圆 3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椭圆 3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325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327" name="组合 326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68" name="椭圆 3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椭圆 3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椭圆 3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椭圆 3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椭圆 37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椭圆 37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椭圆 3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椭圆 3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椭圆 3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8" name="组合 327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9" name="椭圆 3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椭圆 3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椭圆 3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椭圆 3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椭圆 3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椭圆 3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椭圆 3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6" name="椭圆 3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椭圆 3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9" name="组合 328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50" name="椭圆 3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椭圆 3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椭圆 3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椭圆 3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椭圆 3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椭圆 3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椭圆 3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椭圆 3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椭圆 3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41" name="椭圆 3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2" name="椭圆 3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3" name="椭圆 3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4" name="椭圆 3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5" name="椭圆 3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6" name="椭圆 3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7" name="椭圆 3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椭圆 3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椭圆 3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31" name="组合 330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2" name="椭圆 3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椭圆 3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椭圆 3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椭圆 3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椭圆 3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椭圆 3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椭圆 3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9" name="椭圆 3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0" name="椭圆 3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13" name="组合 12"/>
            <p:cNvGrpSpPr/>
            <p:nvPr/>
          </p:nvGrpSpPr>
          <p:grpSpPr>
            <a:xfrm>
              <a:off x="522514" y="6584336"/>
              <a:ext cx="20660800" cy="5509700"/>
              <a:chOff x="522514" y="508000"/>
              <a:chExt cx="20660800" cy="550970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2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72" name="组合 2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13" name="椭圆 3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椭圆 3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椭圆 3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椭圆 3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椭圆 3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椭圆 3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椭圆 3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0" name="椭圆 3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椭圆 3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3" name="组合 2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04" name="椭圆 3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椭圆 3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椭圆 3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椭圆 3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椭圆 3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椭圆 3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椭圆 3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椭圆 3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椭圆 3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95" name="椭圆 2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椭圆 2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椭圆 2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8" name="椭圆 2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9" name="椭圆 2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椭圆 2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1" name="椭圆 3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椭圆 3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椭圆 3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5" name="组合 2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86" name="椭圆 2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椭圆 2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椭圆 2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9" name="椭圆 2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0" name="椭圆 2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椭圆 2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2" name="椭圆 2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3" name="椭圆 2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4" name="椭圆 2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77" name="椭圆 2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8" name="椭圆 2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9" name="椭圆 2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椭圆 2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椭圆 2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椭圆 2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椭圆 2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椭圆 2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椭圆 2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63" name="椭圆 2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椭圆 2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椭圆 2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椭圆 2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8" name="椭圆 2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椭圆 26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椭圆 26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椭圆 27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3" name="组合 22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54" name="椭圆 2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椭圆 2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4" name="组合 22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5" name="椭圆 2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椭圆 2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7" name="椭圆 2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椭圆 2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椭圆 2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椭圆 2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椭圆 2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5" name="组合 22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36" name="椭圆 2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椭圆 2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椭圆 2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9" name="椭圆 2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椭圆 2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椭圆 2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椭圆 2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椭圆 2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椭圆 2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27" name="椭圆 2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8" name="椭圆 2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9" name="椭圆 2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椭圆 2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椭圆 2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椭圆 2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椭圆 2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4" name="椭圆 2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椭圆 2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13" name="椭圆 2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4" name="椭圆 2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5" name="椭圆 2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6" name="椭圆 2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7" name="椭圆 2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8" name="椭圆 2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9" name="椭圆 21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0" name="椭圆 21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1" name="椭圆 22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04" name="椭圆 2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椭圆 2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椭圆 2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椭圆 2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椭圆 2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椭圆 2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椭圆 2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1" name="椭圆 2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2" name="椭圆 2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95" name="椭圆 1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椭圆 1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椭圆 1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椭圆 1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椭圆 1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椭圆 1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1" name="椭圆 2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2" name="椭圆 2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椭圆 2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86" name="椭圆 1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椭圆 1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椭圆 1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1" name="椭圆 1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2" name="椭圆 1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椭圆 1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椭圆 1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6" name="组合 175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77" name="椭圆 1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椭圆 1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椭圆 1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椭圆 1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1" name="椭圆 1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2" name="椭圆 1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椭圆 1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椭圆 1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椭圆 1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11190514" y="508000"/>
                <a:ext cx="9992800" cy="5509700"/>
                <a:chOff x="522514" y="508000"/>
                <a:chExt cx="9992800" cy="5509700"/>
              </a:xfrm>
              <a:gradFill>
                <a:gsLst>
                  <a:gs pos="0">
                    <a:schemeClr val="bg1">
                      <a:alpha val="39000"/>
                    </a:schemeClr>
                  </a:gs>
                  <a:gs pos="95536">
                    <a:schemeClr val="bg1"/>
                  </a:gs>
                  <a:gs pos="75000">
                    <a:srgbClr val="FFFFFF"/>
                  </a:gs>
                  <a:gs pos="55339">
                    <a:srgbClr val="FFFFFF"/>
                  </a:gs>
                  <a:gs pos="37000">
                    <a:schemeClr val="bg1">
                      <a:alpha val="28000"/>
                    </a:schemeClr>
                  </a:gs>
                  <a:gs pos="20000">
                    <a:schemeClr val="bg1"/>
                  </a:gs>
                </a:gsLst>
                <a:lin ang="5400000" scaled="0"/>
              </a:gradFill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22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60" name="椭圆 1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椭圆 1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椭圆 1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椭圆 1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椭圆 1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椭圆 1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椭圆 1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椭圆 1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椭圆 1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51" name="椭圆 1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椭圆 1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椭圆 1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椭圆 1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椭圆 1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椭圆 1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椭圆 1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椭圆 1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椭圆 1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42" name="椭圆 1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椭圆 1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椭圆 1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椭圆 1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椭圆 1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椭圆 1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椭圆 1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9" name="椭圆 1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椭圆 1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33" name="椭圆 1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椭圆 1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椭圆 1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椭圆 1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椭圆 1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椭圆 1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9" name="椭圆 1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椭圆 1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椭圆 1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24" name="椭圆 1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椭圆 1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椭圆 1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椭圆 1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椭圆 1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椭圆 1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0" name="椭圆 1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椭圆 1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椭圆 1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4078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10" name="椭圆 10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椭圆 11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椭圆 11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101" name="椭圆 10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椭圆 10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椭圆 10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椭圆 10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92" name="椭圆 9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椭圆 9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83" name="椭圆 8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椭圆 8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椭圆 8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椭圆 8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74" name="椭圆 7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椭圆 7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椭圆 7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椭圆 8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椭圆 8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7634514" y="508000"/>
                  <a:ext cx="2880800" cy="5509700"/>
                  <a:chOff x="522514" y="508000"/>
                  <a:chExt cx="2880800" cy="5509700"/>
                </a:xfrm>
                <a:grpFill/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5225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60" name="椭圆 5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12337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51" name="椭圆 5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椭圆 5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椭圆 5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椭圆 5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椭圆 5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椭圆 5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椭圆 5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9449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42" name="椭圆 4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椭圆 4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椭圆 4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椭圆 4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椭圆 4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椭圆 4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椭圆 4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椭圆 4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椭圆 4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26561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33" name="椭圆 32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椭圆 3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椭圆 3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椭圆 3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椭圆 3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椭圆 3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椭圆 4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3367314" y="508000"/>
                    <a:ext cx="36000" cy="5509700"/>
                    <a:chOff x="522514" y="508000"/>
                    <a:chExt cx="36000" cy="5509700"/>
                  </a:xfrm>
                  <a:grpFill/>
                </p:grpSpPr>
                <p:sp>
                  <p:nvSpPr>
                    <p:cNvPr id="24" name="椭圆 23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080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192213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椭圆 25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1876425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椭圆 26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256063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椭圆 27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244849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椭圆 28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3929061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椭圆 29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4613274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297487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椭圆 31"/>
                    <p:cNvSpPr>
                      <a:spLocks noChangeAspect="1"/>
                    </p:cNvSpPr>
                    <p:nvPr/>
                  </p:nvSpPr>
                  <p:spPr>
                    <a:xfrm>
                      <a:off x="522514" y="5981700"/>
                      <a:ext cx="36000" cy="360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632" name="组合 631"/>
          <p:cNvGrpSpPr/>
          <p:nvPr userDrawn="1"/>
        </p:nvGrpSpPr>
        <p:grpSpPr>
          <a:xfrm flipH="1">
            <a:off x="5241139" y="2917731"/>
            <a:ext cx="862939" cy="1347362"/>
            <a:chOff x="1826940" y="566851"/>
            <a:chExt cx="2169710" cy="2380947"/>
          </a:xfrm>
          <a:solidFill>
            <a:srgbClr val="B40F51"/>
          </a:solidFill>
        </p:grpSpPr>
        <p:sp>
          <p:nvSpPr>
            <p:cNvPr id="633" name="椭圆 632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椭圆 633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椭圆 634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椭圆 635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椭圆 636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椭圆 637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椭圆 638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0" name="椭圆 639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椭圆 640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2" name="椭圆 641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椭圆 642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4" name="椭圆 643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椭圆 644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椭圆 645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椭圆 646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椭圆 647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椭圆 648"/>
            <p:cNvSpPr/>
            <p:nvPr userDrawn="1"/>
          </p:nvSpPr>
          <p:spPr>
            <a:xfrm rot="21261684">
              <a:off x="2816270" y="1618640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椭圆 649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椭圆 650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椭圆 651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椭圆 652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椭圆 653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5" name="椭圆 654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6" name="椭圆 655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7" name="椭圆 656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8" name="椭圆 657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9" name="椭圆 658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椭圆 659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1" name="椭圆 660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2" name="椭圆 661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椭圆 662"/>
            <p:cNvSpPr/>
            <p:nvPr userDrawn="1"/>
          </p:nvSpPr>
          <p:spPr>
            <a:xfrm rot="8677155">
              <a:off x="2146189" y="11760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椭圆 663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5" name="椭圆 664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椭圆 665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椭圆 666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椭圆 667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椭圆 668"/>
            <p:cNvSpPr/>
            <p:nvPr userDrawn="1"/>
          </p:nvSpPr>
          <p:spPr>
            <a:xfrm rot="17775658">
              <a:off x="2236568" y="2543058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椭圆 669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椭圆 670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椭圆 671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椭圆 672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4" name="椭圆 673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5" name="椭圆 674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6" name="椭圆 675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7" name="椭圆 676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8" name="椭圆 677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9" name="椭圆 678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椭圆 679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椭圆 680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2" name="椭圆 681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椭圆 682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椭圆 683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5" name="组合 684"/>
          <p:cNvGrpSpPr/>
          <p:nvPr userDrawn="1"/>
        </p:nvGrpSpPr>
        <p:grpSpPr>
          <a:xfrm>
            <a:off x="6208037" y="2895965"/>
            <a:ext cx="1025453" cy="1408138"/>
            <a:chOff x="1826940" y="566851"/>
            <a:chExt cx="2169710" cy="2380947"/>
          </a:xfrm>
          <a:solidFill>
            <a:srgbClr val="B40F51"/>
          </a:solidFill>
        </p:grpSpPr>
        <p:sp>
          <p:nvSpPr>
            <p:cNvPr id="686" name="椭圆 685"/>
            <p:cNvSpPr/>
            <p:nvPr userDrawn="1"/>
          </p:nvSpPr>
          <p:spPr>
            <a:xfrm rot="176448">
              <a:off x="2648617" y="566851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椭圆 686"/>
            <p:cNvSpPr/>
            <p:nvPr userDrawn="1"/>
          </p:nvSpPr>
          <p:spPr>
            <a:xfrm rot="176448">
              <a:off x="3188778" y="744228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椭圆 687"/>
            <p:cNvSpPr/>
            <p:nvPr userDrawn="1"/>
          </p:nvSpPr>
          <p:spPr>
            <a:xfrm rot="21361236">
              <a:off x="3095107" y="8697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椭圆 688"/>
            <p:cNvSpPr/>
            <p:nvPr userDrawn="1"/>
          </p:nvSpPr>
          <p:spPr>
            <a:xfrm rot="19976448">
              <a:off x="2452667" y="119165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椭圆 689"/>
            <p:cNvSpPr/>
            <p:nvPr userDrawn="1"/>
          </p:nvSpPr>
          <p:spPr>
            <a:xfrm rot="19976448">
              <a:off x="2965815" y="1136332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1" name="椭圆 690"/>
            <p:cNvSpPr/>
            <p:nvPr userDrawn="1"/>
          </p:nvSpPr>
          <p:spPr>
            <a:xfrm rot="19561236">
              <a:off x="2921555" y="1319319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2" name="椭圆 691"/>
            <p:cNvSpPr/>
            <p:nvPr userDrawn="1"/>
          </p:nvSpPr>
          <p:spPr>
            <a:xfrm rot="2291856" flipH="1">
              <a:off x="2984211" y="966799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椭圆 692"/>
            <p:cNvSpPr/>
            <p:nvPr userDrawn="1"/>
          </p:nvSpPr>
          <p:spPr>
            <a:xfrm rot="2291856" flipH="1">
              <a:off x="2662977" y="928918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4" name="椭圆 693"/>
            <p:cNvSpPr/>
            <p:nvPr userDrawn="1"/>
          </p:nvSpPr>
          <p:spPr>
            <a:xfrm rot="2707068" flipH="1">
              <a:off x="2813751" y="1083180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5" name="椭圆 694"/>
            <p:cNvSpPr/>
            <p:nvPr userDrawn="1"/>
          </p:nvSpPr>
          <p:spPr>
            <a:xfrm rot="1234152">
              <a:off x="2357060" y="16156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6" name="椭圆 695"/>
            <p:cNvSpPr/>
            <p:nvPr userDrawn="1"/>
          </p:nvSpPr>
          <p:spPr>
            <a:xfrm rot="1234152">
              <a:off x="2718168" y="2199546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7" name="椭圆 696"/>
            <p:cNvSpPr/>
            <p:nvPr userDrawn="1"/>
          </p:nvSpPr>
          <p:spPr>
            <a:xfrm rot="1234152">
              <a:off x="2822140" y="17901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8" name="椭圆 697"/>
            <p:cNvSpPr/>
            <p:nvPr userDrawn="1"/>
          </p:nvSpPr>
          <p:spPr>
            <a:xfrm rot="18334152">
              <a:off x="2725552" y="1954055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9" name="椭圆 698"/>
            <p:cNvSpPr/>
            <p:nvPr userDrawn="1"/>
          </p:nvSpPr>
          <p:spPr>
            <a:xfrm rot="1234152">
              <a:off x="2732538" y="1999680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椭圆 699"/>
            <p:cNvSpPr/>
            <p:nvPr userDrawn="1"/>
          </p:nvSpPr>
          <p:spPr>
            <a:xfrm rot="502701">
              <a:off x="2594613" y="172572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椭圆 700"/>
            <p:cNvSpPr/>
            <p:nvPr userDrawn="1"/>
          </p:nvSpPr>
          <p:spPr>
            <a:xfrm rot="1234152">
              <a:off x="2624481" y="1859053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椭圆 701"/>
            <p:cNvSpPr/>
            <p:nvPr userDrawn="1"/>
          </p:nvSpPr>
          <p:spPr>
            <a:xfrm rot="21261684">
              <a:off x="2816270" y="1618640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椭圆 702"/>
            <p:cNvSpPr/>
            <p:nvPr userDrawn="1"/>
          </p:nvSpPr>
          <p:spPr>
            <a:xfrm rot="1839080">
              <a:off x="2916871" y="2061459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椭圆 703"/>
            <p:cNvSpPr/>
            <p:nvPr userDrawn="1"/>
          </p:nvSpPr>
          <p:spPr>
            <a:xfrm rot="18334152">
              <a:off x="3033302" y="157868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椭圆 704"/>
            <p:cNvSpPr/>
            <p:nvPr userDrawn="1"/>
          </p:nvSpPr>
          <p:spPr>
            <a:xfrm rot="18334152">
              <a:off x="2953280" y="1756579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椭圆 705"/>
            <p:cNvSpPr/>
            <p:nvPr userDrawn="1"/>
          </p:nvSpPr>
          <p:spPr>
            <a:xfrm rot="6550902">
              <a:off x="2519190" y="1961873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椭圆 706"/>
            <p:cNvSpPr/>
            <p:nvPr userDrawn="1"/>
          </p:nvSpPr>
          <p:spPr>
            <a:xfrm rot="6550902">
              <a:off x="2423095" y="2484726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8" name="椭圆 707"/>
            <p:cNvSpPr/>
            <p:nvPr userDrawn="1"/>
          </p:nvSpPr>
          <p:spPr>
            <a:xfrm rot="6135690">
              <a:off x="2437333" y="2402347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9" name="椭圆 708"/>
            <p:cNvSpPr/>
            <p:nvPr userDrawn="1"/>
          </p:nvSpPr>
          <p:spPr>
            <a:xfrm rot="10466310" flipH="1">
              <a:off x="2944460" y="2511315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0" name="椭圆 709"/>
            <p:cNvSpPr/>
            <p:nvPr userDrawn="1"/>
          </p:nvSpPr>
          <p:spPr>
            <a:xfrm rot="10881522" flipH="1">
              <a:off x="2731567" y="2521162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1" name="椭圆 710"/>
            <p:cNvSpPr/>
            <p:nvPr userDrawn="1"/>
          </p:nvSpPr>
          <p:spPr>
            <a:xfrm rot="9408606">
              <a:off x="2434107" y="1710569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2" name="椭圆 711"/>
            <p:cNvSpPr/>
            <p:nvPr userDrawn="1"/>
          </p:nvSpPr>
          <p:spPr>
            <a:xfrm rot="9408606">
              <a:off x="1836745" y="1567338"/>
              <a:ext cx="274225" cy="27422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3" name="椭圆 712"/>
            <p:cNvSpPr/>
            <p:nvPr userDrawn="1"/>
          </p:nvSpPr>
          <p:spPr>
            <a:xfrm rot="9408606">
              <a:off x="1977494" y="1906180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4" name="椭圆 713"/>
            <p:cNvSpPr/>
            <p:nvPr userDrawn="1"/>
          </p:nvSpPr>
          <p:spPr>
            <a:xfrm rot="4908606">
              <a:off x="2230993" y="1835052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5" name="椭圆 714"/>
            <p:cNvSpPr/>
            <p:nvPr userDrawn="1"/>
          </p:nvSpPr>
          <p:spPr>
            <a:xfrm rot="9408606">
              <a:off x="1970843" y="1724297"/>
              <a:ext cx="269051" cy="2690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6" name="椭圆 715"/>
            <p:cNvSpPr/>
            <p:nvPr userDrawn="1"/>
          </p:nvSpPr>
          <p:spPr>
            <a:xfrm rot="8677155">
              <a:off x="2146189" y="1176095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椭圆 716"/>
            <p:cNvSpPr/>
            <p:nvPr userDrawn="1"/>
          </p:nvSpPr>
          <p:spPr>
            <a:xfrm rot="9408606">
              <a:off x="1901264" y="1646574"/>
              <a:ext cx="471949" cy="471949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椭圆 717"/>
            <p:cNvSpPr/>
            <p:nvPr userDrawn="1"/>
          </p:nvSpPr>
          <p:spPr>
            <a:xfrm rot="7836138">
              <a:off x="2366837" y="2123099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椭圆 718"/>
            <p:cNvSpPr/>
            <p:nvPr userDrawn="1"/>
          </p:nvSpPr>
          <p:spPr>
            <a:xfrm rot="10013534">
              <a:off x="1942258" y="1827306"/>
              <a:ext cx="129860" cy="18976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椭圆 719"/>
            <p:cNvSpPr/>
            <p:nvPr userDrawn="1"/>
          </p:nvSpPr>
          <p:spPr>
            <a:xfrm rot="4908606">
              <a:off x="2291422" y="2331794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椭圆 720"/>
            <p:cNvSpPr/>
            <p:nvPr userDrawn="1"/>
          </p:nvSpPr>
          <p:spPr>
            <a:xfrm rot="4908606">
              <a:off x="2226181" y="214796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椭圆 721"/>
            <p:cNvSpPr/>
            <p:nvPr userDrawn="1"/>
          </p:nvSpPr>
          <p:spPr>
            <a:xfrm rot="17775658">
              <a:off x="2236568" y="2543058"/>
              <a:ext cx="293144" cy="353402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椭圆 722"/>
            <p:cNvSpPr/>
            <p:nvPr userDrawn="1"/>
          </p:nvSpPr>
          <p:spPr>
            <a:xfrm rot="17360446">
              <a:off x="1827485" y="2667662"/>
              <a:ext cx="197904" cy="19899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椭圆 723"/>
            <p:cNvSpPr/>
            <p:nvPr userDrawn="1"/>
          </p:nvSpPr>
          <p:spPr>
            <a:xfrm rot="176448">
              <a:off x="3220885" y="1458964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5" name="椭圆 724"/>
            <p:cNvSpPr/>
            <p:nvPr userDrawn="1"/>
          </p:nvSpPr>
          <p:spPr>
            <a:xfrm rot="176448">
              <a:off x="3761046" y="1636341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6" name="椭圆 725"/>
            <p:cNvSpPr/>
            <p:nvPr userDrawn="1"/>
          </p:nvSpPr>
          <p:spPr>
            <a:xfrm rot="21361236">
              <a:off x="3667375" y="1761860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7" name="椭圆 726"/>
            <p:cNvSpPr/>
            <p:nvPr userDrawn="1"/>
          </p:nvSpPr>
          <p:spPr>
            <a:xfrm rot="19976448">
              <a:off x="3024935" y="2083766"/>
              <a:ext cx="420472" cy="506903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8" name="椭圆 727"/>
            <p:cNvSpPr/>
            <p:nvPr userDrawn="1"/>
          </p:nvSpPr>
          <p:spPr>
            <a:xfrm rot="19976448">
              <a:off x="3538083" y="2028445"/>
              <a:ext cx="235604" cy="284034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9" name="椭圆 728"/>
            <p:cNvSpPr/>
            <p:nvPr userDrawn="1"/>
          </p:nvSpPr>
          <p:spPr>
            <a:xfrm rot="19561236">
              <a:off x="3493823" y="2211432"/>
              <a:ext cx="159058" cy="15993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0" name="椭圆 729"/>
            <p:cNvSpPr/>
            <p:nvPr userDrawn="1"/>
          </p:nvSpPr>
          <p:spPr>
            <a:xfrm rot="2291856" flipH="1">
              <a:off x="3235245" y="1821031"/>
              <a:ext cx="111047" cy="13387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1" name="椭圆 730"/>
            <p:cNvSpPr/>
            <p:nvPr userDrawn="1"/>
          </p:nvSpPr>
          <p:spPr>
            <a:xfrm rot="2707068" flipH="1">
              <a:off x="3386019" y="1975293"/>
              <a:ext cx="115172" cy="115806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2" name="椭圆 731"/>
            <p:cNvSpPr/>
            <p:nvPr userDrawn="1"/>
          </p:nvSpPr>
          <p:spPr>
            <a:xfrm rot="1234152">
              <a:off x="2929328" y="2507782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 userDrawn="1"/>
          </p:nvSpPr>
          <p:spPr>
            <a:xfrm rot="18334152">
              <a:off x="3297820" y="2846168"/>
              <a:ext cx="78686" cy="9664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 userDrawn="1"/>
          </p:nvSpPr>
          <p:spPr>
            <a:xfrm rot="502701">
              <a:off x="3166881" y="2617833"/>
              <a:ext cx="329965" cy="329965"/>
            </a:xfrm>
            <a:prstGeom prst="ellipse">
              <a:avLst/>
            </a:prstGeom>
            <a:grpFill/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 userDrawn="1"/>
          </p:nvSpPr>
          <p:spPr>
            <a:xfrm rot="21261684">
              <a:off x="3388538" y="2510755"/>
              <a:ext cx="102496" cy="125888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 userDrawn="1"/>
          </p:nvSpPr>
          <p:spPr>
            <a:xfrm rot="18334152">
              <a:off x="3605570" y="2470795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 userDrawn="1"/>
          </p:nvSpPr>
          <p:spPr>
            <a:xfrm rot="18334152">
              <a:off x="3525548" y="2648692"/>
              <a:ext cx="60734" cy="74594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38" name="直接连接符 737"/>
          <p:cNvCxnSpPr/>
          <p:nvPr userDrawn="1"/>
        </p:nvCxnSpPr>
        <p:spPr>
          <a:xfrm flipH="1">
            <a:off x="885158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直接连接符 738"/>
          <p:cNvCxnSpPr/>
          <p:nvPr userDrawn="1"/>
        </p:nvCxnSpPr>
        <p:spPr>
          <a:xfrm>
            <a:off x="7354972" y="3683000"/>
            <a:ext cx="4044729" cy="3643260"/>
          </a:xfrm>
          <a:prstGeom prst="line">
            <a:avLst/>
          </a:prstGeom>
          <a:ln w="825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0" name="任意多边形 739"/>
          <p:cNvSpPr/>
          <p:nvPr userDrawn="1"/>
        </p:nvSpPr>
        <p:spPr>
          <a:xfrm>
            <a:off x="1354854" y="4523759"/>
            <a:ext cx="2570257" cy="259805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569029 w 2570257"/>
              <a:gd name="connsiteY0-30" fmla="*/ 0 h 2598058"/>
              <a:gd name="connsiteX1-31" fmla="*/ 0 w 2570257"/>
              <a:gd name="connsiteY1-32" fmla="*/ 2598058 h 25980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70257" h="2598058">
                <a:moveTo>
                  <a:pt x="2569029" y="0"/>
                </a:moveTo>
                <a:cubicBezTo>
                  <a:pt x="2622249" y="295125"/>
                  <a:pt x="933752" y="1823962"/>
                  <a:pt x="0" y="2598058"/>
                </a:cubicBezTo>
              </a:path>
            </a:pathLst>
          </a:custGeom>
          <a:ln w="571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任意多边形 740"/>
          <p:cNvSpPr/>
          <p:nvPr userDrawn="1"/>
        </p:nvSpPr>
        <p:spPr>
          <a:xfrm flipH="1">
            <a:off x="7830143" y="4422160"/>
            <a:ext cx="2510972" cy="2162628"/>
          </a:xfrm>
          <a:custGeom>
            <a:avLst/>
            <a:gdLst>
              <a:gd name="connsiteX0" fmla="*/ 537029 w 537029"/>
              <a:gd name="connsiteY0" fmla="*/ 0 h 580572"/>
              <a:gd name="connsiteX1" fmla="*/ 0 w 537029"/>
              <a:gd name="connsiteY1" fmla="*/ 580572 h 580572"/>
              <a:gd name="connsiteX0-1" fmla="*/ 682172 w 682172"/>
              <a:gd name="connsiteY0-2" fmla="*/ 0 h 725715"/>
              <a:gd name="connsiteX1-3" fmla="*/ 0 w 682172"/>
              <a:gd name="connsiteY1-4" fmla="*/ 725715 h 725715"/>
              <a:gd name="connsiteX0-5" fmla="*/ 667657 w 667657"/>
              <a:gd name="connsiteY0-6" fmla="*/ 0 h 899887"/>
              <a:gd name="connsiteX1-7" fmla="*/ 0 w 667657"/>
              <a:gd name="connsiteY1-8" fmla="*/ 899887 h 899887"/>
              <a:gd name="connsiteX0-9" fmla="*/ 1886857 w 1886857"/>
              <a:gd name="connsiteY0-10" fmla="*/ 0 h 2540001"/>
              <a:gd name="connsiteX1-11" fmla="*/ 0 w 1886857"/>
              <a:gd name="connsiteY1-12" fmla="*/ 2540001 h 2540001"/>
              <a:gd name="connsiteX0-13" fmla="*/ 1886857 w 1888429"/>
              <a:gd name="connsiteY0-14" fmla="*/ 0 h 2540001"/>
              <a:gd name="connsiteX1-15" fmla="*/ 0 w 1888429"/>
              <a:gd name="connsiteY1-16" fmla="*/ 2540001 h 2540001"/>
              <a:gd name="connsiteX0-17" fmla="*/ 1944915 w 1946422"/>
              <a:gd name="connsiteY0-18" fmla="*/ 0 h 2061029"/>
              <a:gd name="connsiteX1-19" fmla="*/ 0 w 1946422"/>
              <a:gd name="connsiteY1-20" fmla="*/ 2061029 h 2061029"/>
              <a:gd name="connsiteX0-21" fmla="*/ 1944915 w 1946832"/>
              <a:gd name="connsiteY0-22" fmla="*/ 0 h 2061029"/>
              <a:gd name="connsiteX1-23" fmla="*/ 0 w 1946832"/>
              <a:gd name="connsiteY1-24" fmla="*/ 2061029 h 2061029"/>
              <a:gd name="connsiteX0-25" fmla="*/ 1944915 w 1946832"/>
              <a:gd name="connsiteY0-26" fmla="*/ 0 h 2061029"/>
              <a:gd name="connsiteX1-27" fmla="*/ 0 w 1946832"/>
              <a:gd name="connsiteY1-28" fmla="*/ 2061029 h 2061029"/>
              <a:gd name="connsiteX0-29" fmla="*/ 2307772 w 2309218"/>
              <a:gd name="connsiteY0-30" fmla="*/ 0 h 2322286"/>
              <a:gd name="connsiteX1-31" fmla="*/ 0 w 2309218"/>
              <a:gd name="connsiteY1-32" fmla="*/ 2322286 h 2322286"/>
              <a:gd name="connsiteX0-33" fmla="*/ 2307772 w 2307772"/>
              <a:gd name="connsiteY0-34" fmla="*/ 0 h 2322286"/>
              <a:gd name="connsiteX1-35" fmla="*/ 0 w 2307772"/>
              <a:gd name="connsiteY1-36" fmla="*/ 2322286 h 2322286"/>
              <a:gd name="connsiteX0-37" fmla="*/ 2438400 w 2438400"/>
              <a:gd name="connsiteY0-38" fmla="*/ 0 h 2177143"/>
              <a:gd name="connsiteX1-39" fmla="*/ 0 w 2438400"/>
              <a:gd name="connsiteY1-40" fmla="*/ 2177143 h 2177143"/>
              <a:gd name="connsiteX0-41" fmla="*/ 2510972 w 2510972"/>
              <a:gd name="connsiteY0-42" fmla="*/ 0 h 2162628"/>
              <a:gd name="connsiteX1-43" fmla="*/ 0 w 2510972"/>
              <a:gd name="connsiteY1-44" fmla="*/ 2162628 h 2162628"/>
              <a:gd name="connsiteX0-45" fmla="*/ 2510972 w 2510972"/>
              <a:gd name="connsiteY0-46" fmla="*/ 0 h 2162628"/>
              <a:gd name="connsiteX1-47" fmla="*/ 0 w 2510972"/>
              <a:gd name="connsiteY1-48" fmla="*/ 2162628 h 21626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510972" h="2162628">
                <a:moveTo>
                  <a:pt x="2510972" y="0"/>
                </a:moveTo>
                <a:cubicBezTo>
                  <a:pt x="2186821" y="62896"/>
                  <a:pt x="832152" y="1388532"/>
                  <a:pt x="0" y="2162628"/>
                </a:cubicBezTo>
              </a:path>
            </a:pathLst>
          </a:custGeom>
          <a:ln w="31750" cap="rnd">
            <a:gradFill>
              <a:gsLst>
                <a:gs pos="23000">
                  <a:srgbClr val="06EBEA">
                    <a:alpha val="0"/>
                  </a:srgbClr>
                </a:gs>
                <a:gs pos="48000">
                  <a:srgbClr val="06EBEA"/>
                </a:gs>
                <a:gs pos="89000">
                  <a:srgbClr val="44FEFA"/>
                </a:gs>
                <a:gs pos="72000">
                  <a:srgbClr val="6DFEFB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3" name="文本框 742"/>
          <p:cNvSpPr txBox="1"/>
          <p:nvPr userDrawn="1"/>
        </p:nvSpPr>
        <p:spPr>
          <a:xfrm>
            <a:off x="5071264" y="808958"/>
            <a:ext cx="1840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ln w="15875" cap="rnd">
                  <a:gradFill>
                    <a:gsLst>
                      <a:gs pos="41000">
                        <a:srgbClr val="FFFFFF"/>
                      </a:gs>
                      <a:gs pos="7000">
                        <a:srgbClr val="FF0000"/>
                      </a:gs>
                      <a:gs pos="67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F0930"/>
                    </a:gs>
                    <a:gs pos="41000">
                      <a:srgbClr val="0F0B32"/>
                    </a:gs>
                    <a:gs pos="61000">
                      <a:srgbClr val="0F0C33">
                        <a:alpha val="33000"/>
                      </a:srgbClr>
                    </a:gs>
                    <a:gs pos="79000">
                      <a:srgbClr val="0F0C34">
                        <a:alpha val="0"/>
                      </a:srgbClr>
                    </a:gs>
                  </a:gsLst>
                  <a:lin ang="5400000" scaled="1"/>
                </a:gradFill>
                <a:effectLst>
                  <a:glow rad="114300">
                    <a:srgbClr val="BB1055">
                      <a:alpha val="6000"/>
                    </a:srgbClr>
                  </a:glow>
                </a:effectLst>
                <a:latin typeface="Impact" panose="020B0806030902050204" pitchFamily="34" charset="0"/>
              </a:rPr>
              <a:t>3</a:t>
            </a:r>
            <a:endParaRPr lang="zh-CN" altLang="en-US" sz="30000" dirty="0">
              <a:ln w="15875" cap="rnd">
                <a:gradFill>
                  <a:gsLst>
                    <a:gs pos="41000">
                      <a:srgbClr val="FFFFFF"/>
                    </a:gs>
                    <a:gs pos="7000">
                      <a:srgbClr val="FF0000"/>
                    </a:gs>
                    <a:gs pos="6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F0930"/>
                  </a:gs>
                  <a:gs pos="41000">
                    <a:srgbClr val="0F0B32"/>
                  </a:gs>
                  <a:gs pos="61000">
                    <a:srgbClr val="0F0C33">
                      <a:alpha val="33000"/>
                    </a:srgbClr>
                  </a:gs>
                  <a:gs pos="79000">
                    <a:srgbClr val="0F0C34">
                      <a:alpha val="0"/>
                    </a:srgbClr>
                  </a:gs>
                </a:gsLst>
                <a:lin ang="5400000" scaled="1"/>
              </a:gradFill>
              <a:effectLst>
                <a:glow rad="114300">
                  <a:srgbClr val="BB1055">
                    <a:alpha val="6000"/>
                  </a:srgb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744" name="任意多边形 743"/>
          <p:cNvSpPr/>
          <p:nvPr userDrawn="1"/>
        </p:nvSpPr>
        <p:spPr>
          <a:xfrm>
            <a:off x="4978177" y="1478053"/>
            <a:ext cx="2059991" cy="3158846"/>
          </a:xfrm>
          <a:custGeom>
            <a:avLst/>
            <a:gdLst>
              <a:gd name="connsiteX0" fmla="*/ 571563 w 1581213"/>
              <a:gd name="connsiteY0" fmla="*/ 2438400 h 2438400"/>
              <a:gd name="connsiteX1" fmla="*/ 1543113 w 1581213"/>
              <a:gd name="connsiteY1" fmla="*/ 2047875 h 2438400"/>
              <a:gd name="connsiteX2" fmla="*/ 495363 w 1581213"/>
              <a:gd name="connsiteY2" fmla="*/ 1533525 h 2438400"/>
              <a:gd name="connsiteX3" fmla="*/ 1514538 w 1581213"/>
              <a:gd name="connsiteY3" fmla="*/ 923925 h 2438400"/>
              <a:gd name="connsiteX4" fmla="*/ 63 w 1581213"/>
              <a:gd name="connsiteY4" fmla="*/ 428625 h 2438400"/>
              <a:gd name="connsiteX5" fmla="*/ 1581213 w 1581213"/>
              <a:gd name="connsiteY5" fmla="*/ 0 h 2438400"/>
              <a:gd name="connsiteX0-1" fmla="*/ 525846 w 1535496"/>
              <a:gd name="connsiteY0-2" fmla="*/ 2438400 h 2438400"/>
              <a:gd name="connsiteX1-3" fmla="*/ 1497396 w 1535496"/>
              <a:gd name="connsiteY1-4" fmla="*/ 2047875 h 2438400"/>
              <a:gd name="connsiteX2-5" fmla="*/ 449646 w 1535496"/>
              <a:gd name="connsiteY2-6" fmla="*/ 1533525 h 2438400"/>
              <a:gd name="connsiteX3-7" fmla="*/ 1468821 w 1535496"/>
              <a:gd name="connsiteY3-8" fmla="*/ 923925 h 2438400"/>
              <a:gd name="connsiteX4-9" fmla="*/ 66 w 1535496"/>
              <a:gd name="connsiteY4-10" fmla="*/ 459105 h 2438400"/>
              <a:gd name="connsiteX5-11" fmla="*/ 1535496 w 1535496"/>
              <a:gd name="connsiteY5-12" fmla="*/ 0 h 2438400"/>
              <a:gd name="connsiteX0-13" fmla="*/ 530817 w 1540467"/>
              <a:gd name="connsiteY0-14" fmla="*/ 2438400 h 2438400"/>
              <a:gd name="connsiteX1-15" fmla="*/ 1502367 w 1540467"/>
              <a:gd name="connsiteY1-16" fmla="*/ 2047875 h 2438400"/>
              <a:gd name="connsiteX2-17" fmla="*/ 454617 w 1540467"/>
              <a:gd name="connsiteY2-18" fmla="*/ 1533525 h 2438400"/>
              <a:gd name="connsiteX3-19" fmla="*/ 1473792 w 1540467"/>
              <a:gd name="connsiteY3-20" fmla="*/ 923925 h 2438400"/>
              <a:gd name="connsiteX4-21" fmla="*/ 5037 w 1540467"/>
              <a:gd name="connsiteY4-22" fmla="*/ 459105 h 2438400"/>
              <a:gd name="connsiteX5-23" fmla="*/ 1540467 w 1540467"/>
              <a:gd name="connsiteY5-24" fmla="*/ 0 h 2438400"/>
              <a:gd name="connsiteX0-25" fmla="*/ 530936 w 1540586"/>
              <a:gd name="connsiteY0-26" fmla="*/ 2438400 h 2438400"/>
              <a:gd name="connsiteX1-27" fmla="*/ 1502486 w 1540586"/>
              <a:gd name="connsiteY1-28" fmla="*/ 2047875 h 2438400"/>
              <a:gd name="connsiteX2-29" fmla="*/ 674334 w 1540586"/>
              <a:gd name="connsiteY2-30" fmla="*/ 1502154 h 2438400"/>
              <a:gd name="connsiteX3-31" fmla="*/ 1473911 w 1540586"/>
              <a:gd name="connsiteY3-32" fmla="*/ 923925 h 2438400"/>
              <a:gd name="connsiteX4-33" fmla="*/ 5156 w 1540586"/>
              <a:gd name="connsiteY4-34" fmla="*/ 459105 h 2438400"/>
              <a:gd name="connsiteX5-35" fmla="*/ 1540586 w 1540586"/>
              <a:gd name="connsiteY5-36" fmla="*/ 0 h 2438400"/>
              <a:gd name="connsiteX0-37" fmla="*/ 530936 w 1540586"/>
              <a:gd name="connsiteY0-38" fmla="*/ 2438400 h 2438400"/>
              <a:gd name="connsiteX1-39" fmla="*/ 1502486 w 1540586"/>
              <a:gd name="connsiteY1-40" fmla="*/ 2047875 h 2438400"/>
              <a:gd name="connsiteX2-41" fmla="*/ 674334 w 1540586"/>
              <a:gd name="connsiteY2-42" fmla="*/ 1502154 h 2438400"/>
              <a:gd name="connsiteX3-43" fmla="*/ 1473911 w 1540586"/>
              <a:gd name="connsiteY3-44" fmla="*/ 923925 h 2438400"/>
              <a:gd name="connsiteX4-45" fmla="*/ 5156 w 1540586"/>
              <a:gd name="connsiteY4-46" fmla="*/ 459105 h 2438400"/>
              <a:gd name="connsiteX5-47" fmla="*/ 1540586 w 1540586"/>
              <a:gd name="connsiteY5-48" fmla="*/ 0 h 2438400"/>
              <a:gd name="connsiteX0-49" fmla="*/ 530989 w 1540639"/>
              <a:gd name="connsiteY0-50" fmla="*/ 2438400 h 2438400"/>
              <a:gd name="connsiteX1-51" fmla="*/ 1502539 w 1540639"/>
              <a:gd name="connsiteY1-52" fmla="*/ 2047875 h 2438400"/>
              <a:gd name="connsiteX2-53" fmla="*/ 768500 w 1540639"/>
              <a:gd name="connsiteY2-54" fmla="*/ 1509997 h 2438400"/>
              <a:gd name="connsiteX3-55" fmla="*/ 1473964 w 1540639"/>
              <a:gd name="connsiteY3-56" fmla="*/ 923925 h 2438400"/>
              <a:gd name="connsiteX4-57" fmla="*/ 5209 w 1540639"/>
              <a:gd name="connsiteY4-58" fmla="*/ 459105 h 2438400"/>
              <a:gd name="connsiteX5-59" fmla="*/ 1540639 w 1540639"/>
              <a:gd name="connsiteY5-60" fmla="*/ 0 h 2438400"/>
              <a:gd name="connsiteX0-61" fmla="*/ 530989 w 1590164"/>
              <a:gd name="connsiteY0-62" fmla="*/ 2438400 h 2438400"/>
              <a:gd name="connsiteX1-63" fmla="*/ 1588810 w 1590164"/>
              <a:gd name="connsiteY1-64" fmla="*/ 2094932 h 2438400"/>
              <a:gd name="connsiteX2-65" fmla="*/ 768500 w 1590164"/>
              <a:gd name="connsiteY2-66" fmla="*/ 1509997 h 2438400"/>
              <a:gd name="connsiteX3-67" fmla="*/ 1473964 w 1590164"/>
              <a:gd name="connsiteY3-68" fmla="*/ 923925 h 2438400"/>
              <a:gd name="connsiteX4-69" fmla="*/ 5209 w 1590164"/>
              <a:gd name="connsiteY4-70" fmla="*/ 459105 h 2438400"/>
              <a:gd name="connsiteX5-71" fmla="*/ 1540639 w 1590164"/>
              <a:gd name="connsiteY5-72" fmla="*/ 0 h 2438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590164" h="2438400">
                <a:moveTo>
                  <a:pt x="530989" y="2438400"/>
                </a:moveTo>
                <a:cubicBezTo>
                  <a:pt x="1023114" y="2318543"/>
                  <a:pt x="1549225" y="2249666"/>
                  <a:pt x="1588810" y="2094932"/>
                </a:cubicBezTo>
                <a:cubicBezTo>
                  <a:pt x="1628395" y="1940198"/>
                  <a:pt x="787641" y="1705165"/>
                  <a:pt x="768500" y="1509997"/>
                </a:cubicBezTo>
                <a:cubicBezTo>
                  <a:pt x="749359" y="1314829"/>
                  <a:pt x="1601179" y="1099074"/>
                  <a:pt x="1473964" y="923925"/>
                </a:cubicBezTo>
                <a:cubicBezTo>
                  <a:pt x="1346749" y="748776"/>
                  <a:pt x="-97343" y="704533"/>
                  <a:pt x="5209" y="459105"/>
                </a:cubicBezTo>
                <a:cubicBezTo>
                  <a:pt x="107761" y="213677"/>
                  <a:pt x="1099314" y="15875"/>
                  <a:pt x="1540639" y="0"/>
                </a:cubicBezTo>
              </a:path>
            </a:pathLst>
          </a:custGeom>
          <a:noFill/>
          <a:ln w="25400">
            <a:gradFill>
              <a:gsLst>
                <a:gs pos="100000">
                  <a:srgbClr val="6DFEFB">
                    <a:alpha val="0"/>
                  </a:srgbClr>
                </a:gs>
                <a:gs pos="87000">
                  <a:srgbClr val="6DFEFB"/>
                </a:gs>
                <a:gs pos="7000">
                  <a:srgbClr val="6DFEFB"/>
                </a:gs>
                <a:gs pos="0">
                  <a:srgbClr val="6DFEFB">
                    <a:alpha val="0"/>
                  </a:srgbClr>
                </a:gs>
                <a:gs pos="20000">
                  <a:srgbClr val="6DFEFB"/>
                </a:gs>
                <a:gs pos="25000">
                  <a:srgbClr val="6DFEFB">
                    <a:alpha val="0"/>
                  </a:srgbClr>
                </a:gs>
                <a:gs pos="71000">
                  <a:srgbClr val="6DFEFB">
                    <a:alpha val="0"/>
                  </a:srgbClr>
                </a:gs>
                <a:gs pos="80000">
                  <a:srgbClr val="6DFEFB">
                    <a:alpha val="0"/>
                  </a:srgbClr>
                </a:gs>
                <a:gs pos="35000">
                  <a:srgbClr val="6DFEFB">
                    <a:alpha val="0"/>
                  </a:srgbClr>
                </a:gs>
                <a:gs pos="35000">
                  <a:srgbClr val="6DFE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5" name="组合 744"/>
          <p:cNvGrpSpPr/>
          <p:nvPr userDrawn="1"/>
        </p:nvGrpSpPr>
        <p:grpSpPr>
          <a:xfrm rot="1084302">
            <a:off x="9823722" y="2318563"/>
            <a:ext cx="2608088" cy="788497"/>
            <a:chOff x="9589487" y="1450411"/>
            <a:chExt cx="2608088" cy="788497"/>
          </a:xfrm>
        </p:grpSpPr>
        <p:sp>
          <p:nvSpPr>
            <p:cNvPr id="746" name="椭圆 745"/>
            <p:cNvSpPr/>
            <p:nvPr userDrawn="1"/>
          </p:nvSpPr>
          <p:spPr>
            <a:xfrm rot="3947781">
              <a:off x="11576771" y="1405712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 userDrawn="1"/>
          </p:nvSpPr>
          <p:spPr>
            <a:xfrm rot="3947781">
              <a:off x="11670113" y="1646306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 userDrawn="1"/>
          </p:nvSpPr>
          <p:spPr>
            <a:xfrm rot="3532569">
              <a:off x="11631401" y="1644831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 userDrawn="1"/>
          </p:nvSpPr>
          <p:spPr>
            <a:xfrm rot="2147781">
              <a:off x="11248540" y="1481941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 userDrawn="1"/>
          </p:nvSpPr>
          <p:spPr>
            <a:xfrm rot="2147781">
              <a:off x="11445054" y="1656947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 userDrawn="1"/>
          </p:nvSpPr>
          <p:spPr>
            <a:xfrm rot="1732569">
              <a:off x="11389014" y="1687569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 userDrawn="1"/>
          </p:nvSpPr>
          <p:spPr>
            <a:xfrm rot="6063189" flipH="1">
              <a:off x="11454596" y="162601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 userDrawn="1"/>
          </p:nvSpPr>
          <p:spPr>
            <a:xfrm rot="6478401" flipH="1">
              <a:off x="11487588" y="1595302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 userDrawn="1"/>
          </p:nvSpPr>
          <p:spPr>
            <a:xfrm rot="5005485">
              <a:off x="11084388" y="1555907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 userDrawn="1"/>
          </p:nvSpPr>
          <p:spPr>
            <a:xfrm rot="5005485">
              <a:off x="11091848" y="1770578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 userDrawn="1"/>
          </p:nvSpPr>
          <p:spPr>
            <a:xfrm rot="4274034">
              <a:off x="11078465" y="1670546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 userDrawn="1"/>
          </p:nvSpPr>
          <p:spPr>
            <a:xfrm rot="5005485">
              <a:off x="10972907" y="1719696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 userDrawn="1"/>
          </p:nvSpPr>
          <p:spPr>
            <a:xfrm rot="3433017">
              <a:off x="11243946" y="1714164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 userDrawn="1"/>
          </p:nvSpPr>
          <p:spPr>
            <a:xfrm rot="505485">
              <a:off x="11317438" y="178881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 userDrawn="1"/>
          </p:nvSpPr>
          <p:spPr>
            <a:xfrm rot="505485">
              <a:off x="11219360" y="1801503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 userDrawn="1"/>
          </p:nvSpPr>
          <p:spPr>
            <a:xfrm rot="13179939">
              <a:off x="11054905" y="160722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2" name="组合 761"/>
            <p:cNvGrpSpPr/>
            <p:nvPr/>
          </p:nvGrpSpPr>
          <p:grpSpPr>
            <a:xfrm rot="21115561">
              <a:off x="10459278" y="1865239"/>
              <a:ext cx="639819" cy="253634"/>
              <a:chOff x="10532127" y="1390185"/>
              <a:chExt cx="723329" cy="286738"/>
            </a:xfrm>
          </p:grpSpPr>
          <p:sp>
            <p:nvSpPr>
              <p:cNvPr id="796" name="椭圆 795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7" name="椭圆 796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8" name="椭圆 797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9" name="椭圆 798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0" name="椭圆 799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1" name="椭圆 800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3" name="组合 762"/>
            <p:cNvGrpSpPr/>
            <p:nvPr/>
          </p:nvGrpSpPr>
          <p:grpSpPr>
            <a:xfrm>
              <a:off x="10479111" y="1820988"/>
              <a:ext cx="511939" cy="282235"/>
              <a:chOff x="10613016" y="1673985"/>
              <a:chExt cx="511939" cy="282235"/>
            </a:xfrm>
          </p:grpSpPr>
          <p:sp>
            <p:nvSpPr>
              <p:cNvPr id="785" name="椭圆 784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椭圆 785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椭圆 786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椭圆 787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椭圆 788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椭圆 789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1" name="椭圆 790"/>
              <p:cNvSpPr/>
              <p:nvPr userDrawn="1"/>
            </p:nvSpPr>
            <p:spPr>
              <a:xfrm rot="9907023">
                <a:off x="10784129" y="1774327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2" name="椭圆 791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93" name="椭圆 792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4" name="椭圆 793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5" name="椭圆 794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4" name="组合 763"/>
            <p:cNvGrpSpPr/>
            <p:nvPr/>
          </p:nvGrpSpPr>
          <p:grpSpPr>
            <a:xfrm rot="21115561">
              <a:off x="11556193" y="1631739"/>
              <a:ext cx="641382" cy="213126"/>
              <a:chOff x="10044947" y="1450855"/>
              <a:chExt cx="725096" cy="240943"/>
            </a:xfrm>
          </p:grpSpPr>
          <p:sp>
            <p:nvSpPr>
              <p:cNvPr id="781" name="椭圆 780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椭圆 781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椭圆 782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椭圆 783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5" name="椭圆 764"/>
            <p:cNvSpPr/>
            <p:nvPr userDrawn="1"/>
          </p:nvSpPr>
          <p:spPr>
            <a:xfrm rot="3947781">
              <a:off x="11270625" y="1831527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 userDrawn="1"/>
          </p:nvSpPr>
          <p:spPr>
            <a:xfrm rot="2147781">
              <a:off x="10942394" y="1907756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7" name="组合 766"/>
            <p:cNvGrpSpPr/>
            <p:nvPr/>
          </p:nvGrpSpPr>
          <p:grpSpPr>
            <a:xfrm rot="21115561">
              <a:off x="9589487" y="1948853"/>
              <a:ext cx="731948" cy="290055"/>
              <a:chOff x="10214170" y="2052450"/>
              <a:chExt cx="827482" cy="327913"/>
            </a:xfrm>
          </p:grpSpPr>
          <p:sp>
            <p:nvSpPr>
              <p:cNvPr id="768" name="椭圆 767"/>
              <p:cNvSpPr/>
              <p:nvPr userDrawn="1"/>
            </p:nvSpPr>
            <p:spPr>
              <a:xfrm rot="14722082" flipH="1">
                <a:off x="10348596" y="2042603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椭圆 768"/>
              <p:cNvSpPr/>
              <p:nvPr userDrawn="1"/>
            </p:nvSpPr>
            <p:spPr>
              <a:xfrm rot="4432220">
                <a:off x="10901985" y="2236205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椭圆 769"/>
              <p:cNvSpPr/>
              <p:nvPr userDrawn="1"/>
            </p:nvSpPr>
            <p:spPr>
              <a:xfrm rot="4017008">
                <a:off x="10864222" y="222623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椭圆 770"/>
              <p:cNvSpPr/>
              <p:nvPr userDrawn="1"/>
            </p:nvSpPr>
            <p:spPr>
              <a:xfrm rot="2632220">
                <a:off x="10648385" y="2212380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椭圆 771"/>
              <p:cNvSpPr/>
              <p:nvPr userDrawn="1"/>
            </p:nvSpPr>
            <p:spPr>
              <a:xfrm rot="2217008">
                <a:off x="10586129" y="223558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椭圆 772"/>
              <p:cNvSpPr/>
              <p:nvPr userDrawn="1"/>
            </p:nvSpPr>
            <p:spPr>
              <a:xfrm rot="6547628" flipH="1">
                <a:off x="10779341" y="203910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椭圆 773"/>
              <p:cNvSpPr/>
              <p:nvPr userDrawn="1"/>
            </p:nvSpPr>
            <p:spPr>
              <a:xfrm rot="6962840" flipH="1">
                <a:off x="10713949" y="2147658"/>
                <a:ext cx="68115" cy="547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75" name="椭圆 774"/>
              <p:cNvSpPr/>
              <p:nvPr userDrawn="1"/>
            </p:nvSpPr>
            <p:spPr>
              <a:xfrm rot="5489924">
                <a:off x="10258600" y="2045014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椭圆 775"/>
              <p:cNvSpPr/>
              <p:nvPr userDrawn="1"/>
            </p:nvSpPr>
            <p:spPr>
              <a:xfrm rot="989924">
                <a:off x="10226872" y="2271073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椭圆 776"/>
              <p:cNvSpPr/>
              <p:nvPr userDrawn="1"/>
            </p:nvSpPr>
            <p:spPr>
              <a:xfrm rot="4758473">
                <a:off x="10233769" y="217239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椭圆 777"/>
              <p:cNvSpPr/>
              <p:nvPr userDrawn="1"/>
            </p:nvSpPr>
            <p:spPr>
              <a:xfrm rot="3917456">
                <a:off x="10421076" y="2240537"/>
                <a:ext cx="48442" cy="7445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椭圆 778"/>
              <p:cNvSpPr/>
              <p:nvPr userDrawn="1"/>
            </p:nvSpPr>
            <p:spPr>
              <a:xfrm rot="989924">
                <a:off x="10494298" y="2335075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椭圆 779"/>
              <p:cNvSpPr/>
              <p:nvPr userDrawn="1"/>
            </p:nvSpPr>
            <p:spPr>
              <a:xfrm rot="989924">
                <a:off x="10382504" y="2333707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02" name="组合 801"/>
          <p:cNvGrpSpPr/>
          <p:nvPr userDrawn="1"/>
        </p:nvGrpSpPr>
        <p:grpSpPr>
          <a:xfrm rot="20515698" flipH="1">
            <a:off x="-179606" y="2353650"/>
            <a:ext cx="2608088" cy="788497"/>
            <a:chOff x="9589487" y="1450411"/>
            <a:chExt cx="2608088" cy="788497"/>
          </a:xfrm>
        </p:grpSpPr>
        <p:sp>
          <p:nvSpPr>
            <p:cNvPr id="803" name="椭圆 802"/>
            <p:cNvSpPr/>
            <p:nvPr userDrawn="1"/>
          </p:nvSpPr>
          <p:spPr>
            <a:xfrm rot="3947781">
              <a:off x="11576771" y="1405712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椭圆 803"/>
            <p:cNvSpPr/>
            <p:nvPr userDrawn="1"/>
          </p:nvSpPr>
          <p:spPr>
            <a:xfrm rot="3947781">
              <a:off x="11670113" y="1646306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椭圆 804"/>
            <p:cNvSpPr/>
            <p:nvPr userDrawn="1"/>
          </p:nvSpPr>
          <p:spPr>
            <a:xfrm rot="3532569">
              <a:off x="11631401" y="1644831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椭圆 805"/>
            <p:cNvSpPr/>
            <p:nvPr userDrawn="1"/>
          </p:nvSpPr>
          <p:spPr>
            <a:xfrm rot="2147781">
              <a:off x="11248540" y="1481941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椭圆 806"/>
            <p:cNvSpPr/>
            <p:nvPr userDrawn="1"/>
          </p:nvSpPr>
          <p:spPr>
            <a:xfrm rot="2147781">
              <a:off x="11445054" y="1656947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8" name="椭圆 807"/>
            <p:cNvSpPr/>
            <p:nvPr userDrawn="1"/>
          </p:nvSpPr>
          <p:spPr>
            <a:xfrm rot="1732569">
              <a:off x="11389014" y="1687569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椭圆 808"/>
            <p:cNvSpPr/>
            <p:nvPr userDrawn="1"/>
          </p:nvSpPr>
          <p:spPr>
            <a:xfrm rot="6063189" flipH="1">
              <a:off x="11454596" y="162601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椭圆 809"/>
            <p:cNvSpPr/>
            <p:nvPr userDrawn="1"/>
          </p:nvSpPr>
          <p:spPr>
            <a:xfrm rot="6478401" flipH="1">
              <a:off x="11487588" y="1595302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 userDrawn="1"/>
          </p:nvSpPr>
          <p:spPr>
            <a:xfrm rot="5005485">
              <a:off x="11084388" y="1555907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2" name="椭圆 811"/>
            <p:cNvSpPr/>
            <p:nvPr userDrawn="1"/>
          </p:nvSpPr>
          <p:spPr>
            <a:xfrm rot="5005485">
              <a:off x="11091848" y="1770578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3" name="椭圆 812"/>
            <p:cNvSpPr/>
            <p:nvPr userDrawn="1"/>
          </p:nvSpPr>
          <p:spPr>
            <a:xfrm rot="4274034">
              <a:off x="11078465" y="1670546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4" name="椭圆 813"/>
            <p:cNvSpPr/>
            <p:nvPr userDrawn="1"/>
          </p:nvSpPr>
          <p:spPr>
            <a:xfrm rot="5005485">
              <a:off x="10972907" y="1719696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5" name="椭圆 814"/>
            <p:cNvSpPr/>
            <p:nvPr userDrawn="1"/>
          </p:nvSpPr>
          <p:spPr>
            <a:xfrm rot="3433017">
              <a:off x="11243946" y="1714164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6" name="椭圆 815"/>
            <p:cNvSpPr/>
            <p:nvPr userDrawn="1"/>
          </p:nvSpPr>
          <p:spPr>
            <a:xfrm rot="505485">
              <a:off x="11317438" y="178881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7" name="椭圆 816"/>
            <p:cNvSpPr/>
            <p:nvPr userDrawn="1"/>
          </p:nvSpPr>
          <p:spPr>
            <a:xfrm rot="505485">
              <a:off x="11219360" y="1801503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8" name="椭圆 817"/>
            <p:cNvSpPr/>
            <p:nvPr userDrawn="1"/>
          </p:nvSpPr>
          <p:spPr>
            <a:xfrm rot="13179939">
              <a:off x="11054905" y="160722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9" name="组合 818"/>
            <p:cNvGrpSpPr/>
            <p:nvPr/>
          </p:nvGrpSpPr>
          <p:grpSpPr>
            <a:xfrm rot="21115561">
              <a:off x="10459278" y="1865239"/>
              <a:ext cx="639819" cy="253634"/>
              <a:chOff x="10532127" y="1390185"/>
              <a:chExt cx="723329" cy="286738"/>
            </a:xfrm>
          </p:grpSpPr>
          <p:sp>
            <p:nvSpPr>
              <p:cNvPr id="853" name="椭圆 852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椭圆 853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椭圆 854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椭圆 855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椭圆 856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椭圆 857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0" name="组合 819"/>
            <p:cNvGrpSpPr/>
            <p:nvPr/>
          </p:nvGrpSpPr>
          <p:grpSpPr>
            <a:xfrm>
              <a:off x="10479111" y="1820988"/>
              <a:ext cx="511939" cy="282235"/>
              <a:chOff x="10613016" y="1673985"/>
              <a:chExt cx="511939" cy="282235"/>
            </a:xfrm>
          </p:grpSpPr>
          <p:sp>
            <p:nvSpPr>
              <p:cNvPr id="842" name="椭圆 841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椭圆 842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椭圆 843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椭圆 844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椭圆 845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椭圆 846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椭圆 847"/>
              <p:cNvSpPr/>
              <p:nvPr userDrawn="1"/>
            </p:nvSpPr>
            <p:spPr>
              <a:xfrm rot="9907023">
                <a:off x="10784129" y="1774327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椭圆 848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50" name="椭圆 849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椭圆 850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椭圆 851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1" name="组合 820"/>
            <p:cNvGrpSpPr/>
            <p:nvPr/>
          </p:nvGrpSpPr>
          <p:grpSpPr>
            <a:xfrm rot="21115561">
              <a:off x="11556193" y="1631739"/>
              <a:ext cx="641382" cy="213126"/>
              <a:chOff x="10044947" y="1450855"/>
              <a:chExt cx="725096" cy="240943"/>
            </a:xfrm>
          </p:grpSpPr>
          <p:sp>
            <p:nvSpPr>
              <p:cNvPr id="838" name="椭圆 837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9" name="椭圆 838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椭圆 839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椭圆 840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2" name="椭圆 821"/>
            <p:cNvSpPr/>
            <p:nvPr userDrawn="1"/>
          </p:nvSpPr>
          <p:spPr>
            <a:xfrm rot="3947781">
              <a:off x="11270625" y="1831527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椭圆 822"/>
            <p:cNvSpPr/>
            <p:nvPr userDrawn="1"/>
          </p:nvSpPr>
          <p:spPr>
            <a:xfrm rot="2147781">
              <a:off x="10942394" y="1907756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4" name="组合 823"/>
            <p:cNvGrpSpPr/>
            <p:nvPr/>
          </p:nvGrpSpPr>
          <p:grpSpPr>
            <a:xfrm rot="21115561">
              <a:off x="9589487" y="1948853"/>
              <a:ext cx="731948" cy="290055"/>
              <a:chOff x="10214170" y="2052450"/>
              <a:chExt cx="827482" cy="327913"/>
            </a:xfrm>
          </p:grpSpPr>
          <p:sp>
            <p:nvSpPr>
              <p:cNvPr id="825" name="椭圆 824"/>
              <p:cNvSpPr/>
              <p:nvPr userDrawn="1"/>
            </p:nvSpPr>
            <p:spPr>
              <a:xfrm rot="14722082" flipH="1">
                <a:off x="10348596" y="2042603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椭圆 825"/>
              <p:cNvSpPr/>
              <p:nvPr userDrawn="1"/>
            </p:nvSpPr>
            <p:spPr>
              <a:xfrm rot="4432220">
                <a:off x="10901985" y="2236205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椭圆 826"/>
              <p:cNvSpPr/>
              <p:nvPr userDrawn="1"/>
            </p:nvSpPr>
            <p:spPr>
              <a:xfrm rot="4017008">
                <a:off x="10864222" y="222623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椭圆 827"/>
              <p:cNvSpPr/>
              <p:nvPr userDrawn="1"/>
            </p:nvSpPr>
            <p:spPr>
              <a:xfrm rot="2632220">
                <a:off x="10648385" y="2212380"/>
                <a:ext cx="111352" cy="1679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椭圆 828"/>
              <p:cNvSpPr/>
              <p:nvPr userDrawn="1"/>
            </p:nvSpPr>
            <p:spPr>
              <a:xfrm rot="2217008">
                <a:off x="10586129" y="2235580"/>
                <a:ext cx="75174" cy="9458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0" name="椭圆 829"/>
              <p:cNvSpPr/>
              <p:nvPr userDrawn="1"/>
            </p:nvSpPr>
            <p:spPr>
              <a:xfrm rot="6547628" flipH="1">
                <a:off x="10779341" y="203910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1" name="椭圆 830"/>
              <p:cNvSpPr/>
              <p:nvPr userDrawn="1"/>
            </p:nvSpPr>
            <p:spPr>
              <a:xfrm rot="6962840" flipH="1">
                <a:off x="10713949" y="2147658"/>
                <a:ext cx="68115" cy="547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2" name="椭圆 831"/>
              <p:cNvSpPr/>
              <p:nvPr userDrawn="1"/>
            </p:nvSpPr>
            <p:spPr>
              <a:xfrm rot="5489924">
                <a:off x="10258600" y="2045014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3" name="椭圆 832"/>
              <p:cNvSpPr/>
              <p:nvPr userDrawn="1"/>
            </p:nvSpPr>
            <p:spPr>
              <a:xfrm rot="989924">
                <a:off x="10226872" y="2271073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椭圆 833"/>
              <p:cNvSpPr/>
              <p:nvPr userDrawn="1"/>
            </p:nvSpPr>
            <p:spPr>
              <a:xfrm rot="4758473">
                <a:off x="10233769" y="217239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椭圆 834"/>
              <p:cNvSpPr/>
              <p:nvPr userDrawn="1"/>
            </p:nvSpPr>
            <p:spPr>
              <a:xfrm rot="3917456">
                <a:off x="10421076" y="2240537"/>
                <a:ext cx="48442" cy="7445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椭圆 835"/>
              <p:cNvSpPr/>
              <p:nvPr userDrawn="1"/>
            </p:nvSpPr>
            <p:spPr>
              <a:xfrm rot="989924">
                <a:off x="10494298" y="2335075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椭圆 836"/>
              <p:cNvSpPr/>
              <p:nvPr userDrawn="1"/>
            </p:nvSpPr>
            <p:spPr>
              <a:xfrm rot="989924">
                <a:off x="10382504" y="2333707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59" name="椭圆 858"/>
          <p:cNvSpPr/>
          <p:nvPr userDrawn="1"/>
        </p:nvSpPr>
        <p:spPr>
          <a:xfrm rot="16567917" flipH="1">
            <a:off x="207519" y="384128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椭圆 859"/>
          <p:cNvSpPr/>
          <p:nvPr userDrawn="1"/>
        </p:nvSpPr>
        <p:spPr>
          <a:xfrm rot="16567917" flipH="1">
            <a:off x="250711" y="4089849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椭圆 860"/>
          <p:cNvSpPr/>
          <p:nvPr userDrawn="1"/>
        </p:nvSpPr>
        <p:spPr>
          <a:xfrm rot="16983129" flipH="1">
            <a:off x="308198" y="4073076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椭圆 861"/>
          <p:cNvSpPr/>
          <p:nvPr userDrawn="1"/>
        </p:nvSpPr>
        <p:spPr>
          <a:xfrm rot="18367917" flipH="1">
            <a:off x="543205" y="381192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椭圆 862"/>
          <p:cNvSpPr/>
          <p:nvPr userDrawn="1"/>
        </p:nvSpPr>
        <p:spPr>
          <a:xfrm rot="18367917" flipH="1">
            <a:off x="467969" y="4030150"/>
            <a:ext cx="98496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椭圆 863"/>
          <p:cNvSpPr/>
          <p:nvPr userDrawn="1"/>
        </p:nvSpPr>
        <p:spPr>
          <a:xfrm rot="18783129" flipH="1">
            <a:off x="1878731" y="3854822"/>
            <a:ext cx="66495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椭圆 864"/>
          <p:cNvSpPr/>
          <p:nvPr userDrawn="1"/>
        </p:nvSpPr>
        <p:spPr>
          <a:xfrm rot="14452509">
            <a:off x="1243432" y="3796834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椭圆 865"/>
          <p:cNvSpPr/>
          <p:nvPr userDrawn="1"/>
        </p:nvSpPr>
        <p:spPr>
          <a:xfrm rot="14037297">
            <a:off x="430174" y="3981280"/>
            <a:ext cx="6025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7" name="椭圆 866"/>
          <p:cNvSpPr/>
          <p:nvPr userDrawn="1"/>
        </p:nvSpPr>
        <p:spPr>
          <a:xfrm rot="15510213" flipH="1">
            <a:off x="744751" y="3827739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椭圆 867"/>
          <p:cNvSpPr/>
          <p:nvPr userDrawn="1"/>
        </p:nvSpPr>
        <p:spPr>
          <a:xfrm rot="15510213" flipH="1">
            <a:off x="804252" y="403413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椭圆 868"/>
          <p:cNvSpPr/>
          <p:nvPr userDrawn="1"/>
        </p:nvSpPr>
        <p:spPr>
          <a:xfrm rot="16241664" flipH="1">
            <a:off x="785944" y="3934886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椭圆 869"/>
          <p:cNvSpPr/>
          <p:nvPr userDrawn="1"/>
        </p:nvSpPr>
        <p:spPr>
          <a:xfrm rot="15510213" flipH="1">
            <a:off x="855168" y="3956241"/>
            <a:ext cx="197302" cy="24689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椭圆 870"/>
          <p:cNvSpPr/>
          <p:nvPr userDrawn="1"/>
        </p:nvSpPr>
        <p:spPr>
          <a:xfrm rot="17082681" flipH="1">
            <a:off x="718347" y="4015569"/>
            <a:ext cx="42849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椭圆 871"/>
          <p:cNvSpPr/>
          <p:nvPr userDrawn="1"/>
        </p:nvSpPr>
        <p:spPr>
          <a:xfrm rot="20010213" flipH="1">
            <a:off x="677063" y="410847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椭圆 872"/>
          <p:cNvSpPr/>
          <p:nvPr userDrawn="1"/>
        </p:nvSpPr>
        <p:spPr>
          <a:xfrm rot="20010213" flipH="1">
            <a:off x="774240" y="4090110"/>
            <a:ext cx="31772" cy="31185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椭圆 873"/>
          <p:cNvSpPr/>
          <p:nvPr userDrawn="1"/>
        </p:nvSpPr>
        <p:spPr>
          <a:xfrm rot="7335759" flipH="1">
            <a:off x="788697" y="3867375"/>
            <a:ext cx="137944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5" name="组合 874"/>
          <p:cNvGrpSpPr/>
          <p:nvPr userDrawn="1"/>
        </p:nvGrpSpPr>
        <p:grpSpPr>
          <a:xfrm rot="21000137" flipH="1">
            <a:off x="958051" y="4003743"/>
            <a:ext cx="639819" cy="253634"/>
            <a:chOff x="10532127" y="1390185"/>
            <a:chExt cx="723329" cy="286738"/>
          </a:xfrm>
        </p:grpSpPr>
        <p:sp>
          <p:nvSpPr>
            <p:cNvPr id="876" name="椭圆 875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椭圆 876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椭圆 878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椭圆 879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2" name="组合 881"/>
          <p:cNvGrpSpPr/>
          <p:nvPr userDrawn="1"/>
        </p:nvGrpSpPr>
        <p:grpSpPr>
          <a:xfrm rot="20515698" flipH="1">
            <a:off x="308198" y="4501545"/>
            <a:ext cx="909258" cy="507894"/>
            <a:chOff x="10613016" y="1673985"/>
            <a:chExt cx="909258" cy="507894"/>
          </a:xfrm>
        </p:grpSpPr>
        <p:sp>
          <p:nvSpPr>
            <p:cNvPr id="883" name="椭圆 882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椭圆 883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椭圆 884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椭圆 885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椭圆 886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椭圆 887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椭圆 888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椭圆 889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1" name="椭圆 890"/>
            <p:cNvSpPr/>
            <p:nvPr userDrawn="1"/>
          </p:nvSpPr>
          <p:spPr>
            <a:xfrm rot="11607471">
              <a:off x="10918004" y="1673985"/>
              <a:ext cx="53620" cy="5262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椭圆 892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4" name="组合 893"/>
          <p:cNvGrpSpPr/>
          <p:nvPr userDrawn="1"/>
        </p:nvGrpSpPr>
        <p:grpSpPr>
          <a:xfrm rot="21000137" flipH="1">
            <a:off x="450352" y="4073040"/>
            <a:ext cx="641382" cy="213126"/>
            <a:chOff x="10044947" y="1450855"/>
            <a:chExt cx="725096" cy="240943"/>
          </a:xfrm>
        </p:grpSpPr>
        <p:sp>
          <p:nvSpPr>
            <p:cNvPr id="895" name="椭圆 8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椭圆 8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椭圆 8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椭圆 8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9" name="椭圆 898"/>
          <p:cNvSpPr/>
          <p:nvPr userDrawn="1"/>
        </p:nvSpPr>
        <p:spPr>
          <a:xfrm rot="16567917" flipH="1">
            <a:off x="630654" y="4151120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椭圆 899"/>
          <p:cNvSpPr/>
          <p:nvPr userDrawn="1"/>
        </p:nvSpPr>
        <p:spPr>
          <a:xfrm rot="18367917" flipH="1">
            <a:off x="966339" y="4121769"/>
            <a:ext cx="175781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1" name="组合 900"/>
          <p:cNvGrpSpPr/>
          <p:nvPr userDrawn="1"/>
        </p:nvGrpSpPr>
        <p:grpSpPr>
          <a:xfrm rot="245200">
            <a:off x="-341140" y="3026091"/>
            <a:ext cx="3656593" cy="2237520"/>
            <a:chOff x="-190665" y="3059636"/>
            <a:chExt cx="4427222" cy="2237520"/>
          </a:xfrm>
        </p:grpSpPr>
        <p:cxnSp>
          <p:nvCxnSpPr>
            <p:cNvPr id="902" name="直接连接符 901"/>
            <p:cNvCxnSpPr/>
            <p:nvPr/>
          </p:nvCxnSpPr>
          <p:spPr>
            <a:xfrm rot="21354800" flipV="1">
              <a:off x="1195850" y="3246234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21354800" flipV="1">
              <a:off x="1310153" y="3467847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21354800" flipV="1">
              <a:off x="-32109" y="3059636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组合 909"/>
          <p:cNvGrpSpPr/>
          <p:nvPr userDrawn="1"/>
        </p:nvGrpSpPr>
        <p:grpSpPr>
          <a:xfrm rot="21354800" flipH="1">
            <a:off x="8826307" y="2954959"/>
            <a:ext cx="3536202" cy="2303867"/>
            <a:chOff x="-190665" y="2993289"/>
            <a:chExt cx="4281459" cy="2303867"/>
          </a:xfrm>
        </p:grpSpPr>
        <p:cxnSp>
          <p:nvCxnSpPr>
            <p:cNvPr id="911" name="直接连接符 910"/>
            <p:cNvCxnSpPr/>
            <p:nvPr/>
          </p:nvCxnSpPr>
          <p:spPr>
            <a:xfrm rot="21354800" flipV="1">
              <a:off x="1088794" y="3616743"/>
              <a:ext cx="1918517" cy="374102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flipV="1">
              <a:off x="23356" y="3684326"/>
              <a:ext cx="2822938" cy="120753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21354800" flipV="1">
              <a:off x="-190665" y="4339336"/>
              <a:ext cx="2238168" cy="957820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21354800" flipV="1">
              <a:off x="627187" y="3584481"/>
              <a:ext cx="1872583" cy="400449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21354800" flipV="1">
              <a:off x="-177872" y="2993289"/>
              <a:ext cx="4268666" cy="545567"/>
            </a:xfrm>
            <a:prstGeom prst="line">
              <a:avLst/>
            </a:prstGeom>
            <a:ln w="19050">
              <a:gradFill>
                <a:gsLst>
                  <a:gs pos="0">
                    <a:srgbClr val="BB1055"/>
                  </a:gs>
                  <a:gs pos="100000">
                    <a:srgbClr val="BB105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8" name="组合 957"/>
          <p:cNvGrpSpPr/>
          <p:nvPr userDrawn="1"/>
        </p:nvGrpSpPr>
        <p:grpSpPr>
          <a:xfrm rot="1093138" flipH="1">
            <a:off x="10201502" y="3462065"/>
            <a:ext cx="1790993" cy="1167906"/>
            <a:chOff x="10144682" y="3365687"/>
            <a:chExt cx="1790993" cy="1167906"/>
          </a:xfrm>
        </p:grpSpPr>
        <p:sp>
          <p:nvSpPr>
            <p:cNvPr id="916" name="椭圆 915"/>
            <p:cNvSpPr/>
            <p:nvPr userDrawn="1"/>
          </p:nvSpPr>
          <p:spPr>
            <a:xfrm rot="16567917" flipH="1">
              <a:off x="10189381" y="336543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7" name="椭圆 916"/>
            <p:cNvSpPr/>
            <p:nvPr userDrawn="1"/>
          </p:nvSpPr>
          <p:spPr>
            <a:xfrm rot="16567917" flipH="1">
              <a:off x="10232573" y="3614003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8" name="椭圆 917"/>
            <p:cNvSpPr/>
            <p:nvPr userDrawn="1"/>
          </p:nvSpPr>
          <p:spPr>
            <a:xfrm rot="16983129" flipH="1">
              <a:off x="10290060" y="3597230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椭圆 918"/>
            <p:cNvSpPr/>
            <p:nvPr userDrawn="1"/>
          </p:nvSpPr>
          <p:spPr>
            <a:xfrm rot="18367917" flipH="1">
              <a:off x="10525067" y="3336083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椭圆 919"/>
            <p:cNvSpPr/>
            <p:nvPr userDrawn="1"/>
          </p:nvSpPr>
          <p:spPr>
            <a:xfrm rot="18367917" flipH="1">
              <a:off x="10449831" y="3554304"/>
              <a:ext cx="98496" cy="148589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1" name="椭圆 920"/>
            <p:cNvSpPr/>
            <p:nvPr userDrawn="1"/>
          </p:nvSpPr>
          <p:spPr>
            <a:xfrm rot="18783129" flipH="1">
              <a:off x="11860593" y="3378976"/>
              <a:ext cx="66495" cy="8366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2" name="椭圆 921"/>
            <p:cNvSpPr/>
            <p:nvPr userDrawn="1"/>
          </p:nvSpPr>
          <p:spPr>
            <a:xfrm rot="14452509">
              <a:off x="11225294" y="3320988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椭圆 922"/>
            <p:cNvSpPr/>
            <p:nvPr userDrawn="1"/>
          </p:nvSpPr>
          <p:spPr>
            <a:xfrm rot="14037297">
              <a:off x="10412036" y="3505434"/>
              <a:ext cx="60251" cy="48413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4" name="椭圆 923"/>
            <p:cNvSpPr/>
            <p:nvPr userDrawn="1"/>
          </p:nvSpPr>
          <p:spPr>
            <a:xfrm rot="15510213" flipH="1">
              <a:off x="10726613" y="3351893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椭圆 924"/>
            <p:cNvSpPr/>
            <p:nvPr userDrawn="1"/>
          </p:nvSpPr>
          <p:spPr>
            <a:xfrm rot="15510213" flipH="1">
              <a:off x="10786114" y="3558289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椭圆 925"/>
            <p:cNvSpPr/>
            <p:nvPr userDrawn="1"/>
          </p:nvSpPr>
          <p:spPr>
            <a:xfrm rot="16241664" flipH="1">
              <a:off x="10767806" y="3459040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椭圆 926"/>
            <p:cNvSpPr/>
            <p:nvPr userDrawn="1"/>
          </p:nvSpPr>
          <p:spPr>
            <a:xfrm rot="15510213" flipH="1">
              <a:off x="10837030" y="3480395"/>
              <a:ext cx="197302" cy="24689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椭圆 927"/>
            <p:cNvSpPr/>
            <p:nvPr userDrawn="1"/>
          </p:nvSpPr>
          <p:spPr>
            <a:xfrm rot="17082681" flipH="1">
              <a:off x="10700209" y="3539723"/>
              <a:ext cx="42849" cy="65857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椭圆 928"/>
            <p:cNvSpPr/>
            <p:nvPr userDrawn="1"/>
          </p:nvSpPr>
          <p:spPr>
            <a:xfrm rot="20010213" flipH="1">
              <a:off x="10658925" y="3632624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椭圆 929"/>
            <p:cNvSpPr/>
            <p:nvPr userDrawn="1"/>
          </p:nvSpPr>
          <p:spPr>
            <a:xfrm rot="20010213" flipH="1">
              <a:off x="10756102" y="3614264"/>
              <a:ext cx="31772" cy="3118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椭圆 930"/>
            <p:cNvSpPr/>
            <p:nvPr userDrawn="1"/>
          </p:nvSpPr>
          <p:spPr>
            <a:xfrm rot="7335759" flipH="1">
              <a:off x="10770559" y="3391529"/>
              <a:ext cx="137944" cy="17261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2" name="组合 931"/>
            <p:cNvGrpSpPr/>
            <p:nvPr userDrawn="1"/>
          </p:nvGrpSpPr>
          <p:grpSpPr>
            <a:xfrm rot="21000137" flipH="1">
              <a:off x="10939913" y="3527897"/>
              <a:ext cx="639819" cy="253634"/>
              <a:chOff x="10532127" y="1390185"/>
              <a:chExt cx="723329" cy="286738"/>
            </a:xfrm>
          </p:grpSpPr>
          <p:sp>
            <p:nvSpPr>
              <p:cNvPr id="933" name="椭圆 932"/>
              <p:cNvSpPr/>
              <p:nvPr userDrawn="1"/>
            </p:nvSpPr>
            <p:spPr>
              <a:xfrm rot="6547628" flipH="1">
                <a:off x="11189627" y="1611094"/>
                <a:ext cx="52483" cy="791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椭圆 933"/>
              <p:cNvSpPr/>
              <p:nvPr userDrawn="1"/>
            </p:nvSpPr>
            <p:spPr>
              <a:xfrm rot="13664378">
                <a:off x="10640001" y="1373897"/>
                <a:ext cx="129605" cy="16218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椭圆 934"/>
              <p:cNvSpPr/>
              <p:nvPr userDrawn="1"/>
            </p:nvSpPr>
            <p:spPr>
              <a:xfrm rot="9164378">
                <a:off x="10627306" y="1599156"/>
                <a:ext cx="46536" cy="45676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椭圆 935"/>
              <p:cNvSpPr/>
              <p:nvPr userDrawn="1"/>
            </p:nvSpPr>
            <p:spPr>
              <a:xfrm rot="13664378">
                <a:off x="10575244" y="1464001"/>
                <a:ext cx="127159" cy="15912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椭圆 936"/>
              <p:cNvSpPr/>
              <p:nvPr userDrawn="1"/>
            </p:nvSpPr>
            <p:spPr>
              <a:xfrm rot="12932927">
                <a:off x="10882028" y="1437870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14300"/>
              </a:effectLst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椭圆 937"/>
              <p:cNvSpPr/>
              <p:nvPr userDrawn="1"/>
            </p:nvSpPr>
            <p:spPr>
              <a:xfrm rot="14269306">
                <a:off x="10557555" y="1455835"/>
                <a:ext cx="61375" cy="112232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39" name="组合 938"/>
            <p:cNvGrpSpPr/>
            <p:nvPr userDrawn="1"/>
          </p:nvGrpSpPr>
          <p:grpSpPr>
            <a:xfrm rot="20515698" flipH="1">
              <a:off x="10290060" y="4025699"/>
              <a:ext cx="909258" cy="507894"/>
              <a:chOff x="10613016" y="1673985"/>
              <a:chExt cx="909258" cy="507894"/>
            </a:xfrm>
          </p:grpSpPr>
          <p:sp>
            <p:nvSpPr>
              <p:cNvPr id="940" name="椭圆 939"/>
              <p:cNvSpPr/>
              <p:nvPr userDrawn="1"/>
            </p:nvSpPr>
            <p:spPr>
              <a:xfrm rot="5005485">
                <a:off x="10900766" y="1827160"/>
                <a:ext cx="114642" cy="14345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椭圆 940"/>
              <p:cNvSpPr/>
              <p:nvPr userDrawn="1"/>
            </p:nvSpPr>
            <p:spPr>
              <a:xfrm rot="505485">
                <a:off x="11075880" y="1765279"/>
                <a:ext cx="41163" cy="4040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椭圆 941"/>
              <p:cNvSpPr/>
              <p:nvPr userDrawn="1"/>
            </p:nvSpPr>
            <p:spPr>
              <a:xfrm rot="5005485">
                <a:off x="10998341" y="1784577"/>
                <a:ext cx="112478" cy="14075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椭圆 942"/>
              <p:cNvSpPr/>
              <p:nvPr userDrawn="1"/>
            </p:nvSpPr>
            <p:spPr>
              <a:xfrm rot="5610413">
                <a:off x="11039015" y="1853282"/>
                <a:ext cx="54289" cy="9927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4" name="椭圆 943"/>
              <p:cNvSpPr/>
              <p:nvPr userDrawn="1"/>
            </p:nvSpPr>
            <p:spPr>
              <a:xfrm rot="10322235">
                <a:off x="10880583" y="1717154"/>
                <a:ext cx="219965" cy="21191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5" name="椭圆 944"/>
              <p:cNvSpPr/>
              <p:nvPr userDrawn="1"/>
            </p:nvSpPr>
            <p:spPr>
              <a:xfrm rot="10322235">
                <a:off x="10701457" y="1791800"/>
                <a:ext cx="123254" cy="118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6" name="椭圆 945"/>
              <p:cNvSpPr/>
              <p:nvPr userDrawn="1"/>
            </p:nvSpPr>
            <p:spPr>
              <a:xfrm rot="9907023">
                <a:off x="11439065" y="2115018"/>
                <a:ext cx="83209" cy="66861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7" name="椭圆 946"/>
              <p:cNvSpPr/>
              <p:nvPr userDrawn="1"/>
            </p:nvSpPr>
            <p:spPr>
              <a:xfrm rot="14652855" flipH="1">
                <a:off x="10808555" y="1901854"/>
                <a:ext cx="48149" cy="6058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8" name="椭圆 947"/>
              <p:cNvSpPr/>
              <p:nvPr userDrawn="1"/>
            </p:nvSpPr>
            <p:spPr>
              <a:xfrm rot="11607471">
                <a:off x="10918004" y="1673985"/>
                <a:ext cx="53620" cy="5262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9" name="椭圆 948"/>
              <p:cNvSpPr/>
              <p:nvPr userDrawn="1"/>
            </p:nvSpPr>
            <p:spPr>
              <a:xfrm rot="8679939">
                <a:off x="10825349" y="1692572"/>
                <a:ext cx="31772" cy="3118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0" name="椭圆 949"/>
              <p:cNvSpPr/>
              <p:nvPr userDrawn="1"/>
            </p:nvSpPr>
            <p:spPr>
              <a:xfrm rot="21546991">
                <a:off x="10613016" y="1740813"/>
                <a:ext cx="153355" cy="147743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51" name="组合 950"/>
            <p:cNvGrpSpPr/>
            <p:nvPr userDrawn="1"/>
          </p:nvGrpSpPr>
          <p:grpSpPr>
            <a:xfrm rot="21000137" flipH="1">
              <a:off x="10432214" y="3597194"/>
              <a:ext cx="641382" cy="213126"/>
              <a:chOff x="10044947" y="1450855"/>
              <a:chExt cx="725096" cy="240943"/>
            </a:xfrm>
          </p:grpSpPr>
          <p:sp>
            <p:nvSpPr>
              <p:cNvPr id="952" name="椭圆 951"/>
              <p:cNvSpPr/>
              <p:nvPr userDrawn="1"/>
            </p:nvSpPr>
            <p:spPr>
              <a:xfrm rot="13664378">
                <a:off x="10447890" y="1503595"/>
                <a:ext cx="155949" cy="1951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3" name="椭圆 952"/>
              <p:cNvSpPr/>
              <p:nvPr userDrawn="1"/>
            </p:nvSpPr>
            <p:spPr>
              <a:xfrm rot="13664378">
                <a:off x="10518956" y="1422822"/>
                <a:ext cx="223054" cy="279120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4" name="椭圆 953"/>
              <p:cNvSpPr/>
              <p:nvPr userDrawn="1"/>
            </p:nvSpPr>
            <p:spPr>
              <a:xfrm rot="9164378">
                <a:off x="10461744" y="1656543"/>
                <a:ext cx="35919" cy="35255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5" name="椭圆 954"/>
              <p:cNvSpPr/>
              <p:nvPr userDrawn="1"/>
            </p:nvSpPr>
            <p:spPr>
              <a:xfrm rot="16218">
                <a:off x="10044947" y="1592134"/>
                <a:ext cx="117044" cy="94048"/>
              </a:xfrm>
              <a:prstGeom prst="ellipse">
                <a:avLst/>
              </a:prstGeom>
              <a:solidFill>
                <a:srgbClr val="B40F51"/>
              </a:solidFill>
              <a:ln>
                <a:noFill/>
              </a:ln>
              <a:effectLst>
                <a:softEdge rad="0"/>
              </a:effectLst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56" name="椭圆 955"/>
            <p:cNvSpPr/>
            <p:nvPr userDrawn="1"/>
          </p:nvSpPr>
          <p:spPr>
            <a:xfrm rot="16567917" flipH="1">
              <a:off x="10612516" y="3675274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7" name="椭圆 956"/>
            <p:cNvSpPr/>
            <p:nvPr userDrawn="1"/>
          </p:nvSpPr>
          <p:spPr>
            <a:xfrm rot="18367917" flipH="1">
              <a:off x="10948201" y="3645923"/>
              <a:ext cx="175781" cy="26518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59" name="直接连接符 958"/>
          <p:cNvCxnSpPr/>
          <p:nvPr userDrawn="1"/>
        </p:nvCxnSpPr>
        <p:spPr>
          <a:xfrm flipH="1">
            <a:off x="1228599" y="4765973"/>
            <a:ext cx="2054989" cy="1608378"/>
          </a:xfrm>
          <a:prstGeom prst="line">
            <a:avLst/>
          </a:prstGeom>
          <a:ln w="2540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直接连接符 962"/>
          <p:cNvCxnSpPr/>
          <p:nvPr userDrawn="1"/>
        </p:nvCxnSpPr>
        <p:spPr>
          <a:xfrm>
            <a:off x="9104132" y="4714518"/>
            <a:ext cx="920569" cy="671180"/>
          </a:xfrm>
          <a:prstGeom prst="line">
            <a:avLst/>
          </a:prstGeom>
          <a:ln w="19050" cap="rnd">
            <a:gradFill>
              <a:gsLst>
                <a:gs pos="11000">
                  <a:srgbClr val="06EBEA">
                    <a:alpha val="0"/>
                  </a:srgbClr>
                </a:gs>
                <a:gs pos="48000">
                  <a:srgbClr val="06EBEA"/>
                </a:gs>
                <a:gs pos="84000">
                  <a:srgbClr val="06EBEA"/>
                </a:gs>
              </a:gsLst>
              <a:lin ang="5400000" scaled="1"/>
            </a:gradFill>
            <a:round/>
          </a:ln>
          <a:effectLst>
            <a:glow rad="304800">
              <a:srgbClr val="05DAE3">
                <a:alpha val="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直接连接符 967"/>
          <p:cNvCxnSpPr/>
          <p:nvPr userDrawn="1"/>
        </p:nvCxnSpPr>
        <p:spPr>
          <a:xfrm flipH="1">
            <a:off x="7473990" y="2561160"/>
            <a:ext cx="320491" cy="4534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接连接符 969"/>
          <p:cNvCxnSpPr/>
          <p:nvPr userDrawn="1"/>
        </p:nvCxnSpPr>
        <p:spPr>
          <a:xfrm flipH="1" flipV="1">
            <a:off x="7157093" y="3102332"/>
            <a:ext cx="380693" cy="862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直接连接符 971"/>
          <p:cNvCxnSpPr/>
          <p:nvPr userDrawn="1"/>
        </p:nvCxnSpPr>
        <p:spPr>
          <a:xfrm>
            <a:off x="4759617" y="1646180"/>
            <a:ext cx="135371" cy="636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直接连接符 973"/>
          <p:cNvCxnSpPr/>
          <p:nvPr userDrawn="1"/>
        </p:nvCxnSpPr>
        <p:spPr>
          <a:xfrm>
            <a:off x="4188621" y="2338926"/>
            <a:ext cx="365752" cy="5950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接连接符 981"/>
          <p:cNvCxnSpPr/>
          <p:nvPr userDrawn="1"/>
        </p:nvCxnSpPr>
        <p:spPr>
          <a:xfrm>
            <a:off x="4412681" y="1883428"/>
            <a:ext cx="280693" cy="10954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直接连接符 959"/>
          <p:cNvCxnSpPr/>
          <p:nvPr userDrawn="1"/>
        </p:nvCxnSpPr>
        <p:spPr>
          <a:xfrm flipH="1">
            <a:off x="7158114" y="1495605"/>
            <a:ext cx="239672" cy="10721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接连接符 961"/>
          <p:cNvCxnSpPr/>
          <p:nvPr userDrawn="1"/>
        </p:nvCxnSpPr>
        <p:spPr>
          <a:xfrm flipH="1">
            <a:off x="7081412" y="2264263"/>
            <a:ext cx="248362" cy="76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直接连接符 966"/>
          <p:cNvCxnSpPr/>
          <p:nvPr userDrawn="1"/>
        </p:nvCxnSpPr>
        <p:spPr>
          <a:xfrm flipV="1">
            <a:off x="4664366" y="2813058"/>
            <a:ext cx="124826" cy="7287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椭圆 970"/>
          <p:cNvSpPr/>
          <p:nvPr userDrawn="1"/>
        </p:nvSpPr>
        <p:spPr>
          <a:xfrm rot="4211089">
            <a:off x="8145949" y="164928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3" name="椭圆 972"/>
          <p:cNvSpPr/>
          <p:nvPr userDrawn="1"/>
        </p:nvSpPr>
        <p:spPr>
          <a:xfrm rot="4211089">
            <a:off x="8194262" y="1825198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5" name="椭圆 974"/>
          <p:cNvSpPr/>
          <p:nvPr userDrawn="1"/>
        </p:nvSpPr>
        <p:spPr>
          <a:xfrm rot="3795877">
            <a:off x="8156697" y="1837317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6" name="椭圆 975"/>
          <p:cNvSpPr/>
          <p:nvPr userDrawn="1"/>
        </p:nvSpPr>
        <p:spPr>
          <a:xfrm rot="2411089">
            <a:off x="7815414" y="1710717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7" name="椭圆 976"/>
          <p:cNvSpPr/>
          <p:nvPr userDrawn="1"/>
        </p:nvSpPr>
        <p:spPr>
          <a:xfrm rot="2411089">
            <a:off x="7974267" y="1840026"/>
            <a:ext cx="62090" cy="148589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8" name="椭圆 977"/>
          <p:cNvSpPr/>
          <p:nvPr userDrawn="1"/>
        </p:nvSpPr>
        <p:spPr>
          <a:xfrm rot="1995877">
            <a:off x="6598193" y="2075155"/>
            <a:ext cx="41917" cy="8366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9" name="椭圆 978"/>
          <p:cNvSpPr/>
          <p:nvPr userDrawn="1"/>
        </p:nvSpPr>
        <p:spPr>
          <a:xfrm rot="6326497" flipH="1">
            <a:off x="7171228" y="1746356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" name="椭圆 979"/>
          <p:cNvSpPr/>
          <p:nvPr userDrawn="1"/>
        </p:nvSpPr>
        <p:spPr>
          <a:xfrm rot="6741709" flipH="1">
            <a:off x="8026867" y="1816040"/>
            <a:ext cx="37981" cy="48413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1" name="椭圆 980"/>
          <p:cNvSpPr/>
          <p:nvPr userDrawn="1"/>
        </p:nvSpPr>
        <p:spPr>
          <a:xfrm rot="5268793">
            <a:off x="7645351" y="178153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3" name="椭圆 982"/>
          <p:cNvSpPr/>
          <p:nvPr userDrawn="1"/>
        </p:nvSpPr>
        <p:spPr>
          <a:xfrm rot="5268793">
            <a:off x="7618317" y="192202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4" name="椭圆 983"/>
          <p:cNvSpPr/>
          <p:nvPr userDrawn="1"/>
        </p:nvSpPr>
        <p:spPr>
          <a:xfrm rot="4537342">
            <a:off x="7621305" y="1856906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14300"/>
          </a:effectLst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5" name="椭圆 984"/>
          <p:cNvSpPr/>
          <p:nvPr userDrawn="1"/>
        </p:nvSpPr>
        <p:spPr>
          <a:xfrm rot="5268793">
            <a:off x="7515223" y="1878991"/>
            <a:ext cx="124375" cy="24689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6" name="椭圆 985"/>
          <p:cNvSpPr/>
          <p:nvPr userDrawn="1"/>
        </p:nvSpPr>
        <p:spPr>
          <a:xfrm rot="3696325">
            <a:off x="7767226" y="1899772"/>
            <a:ext cx="27011" cy="65857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7" name="椭圆 986"/>
          <p:cNvSpPr/>
          <p:nvPr userDrawn="1"/>
        </p:nvSpPr>
        <p:spPr>
          <a:xfrm rot="768793">
            <a:off x="7821607" y="1958078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8" name="椭圆 987"/>
          <p:cNvSpPr/>
          <p:nvPr userDrawn="1"/>
        </p:nvSpPr>
        <p:spPr>
          <a:xfrm rot="768793">
            <a:off x="7724451" y="1969820"/>
            <a:ext cx="31772" cy="1965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9" name="椭圆 988"/>
          <p:cNvSpPr/>
          <p:nvPr userDrawn="1"/>
        </p:nvSpPr>
        <p:spPr>
          <a:xfrm rot="13443247">
            <a:off x="7608563" y="1816208"/>
            <a:ext cx="86957" cy="172618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0" name="组合 989"/>
          <p:cNvGrpSpPr/>
          <p:nvPr userDrawn="1"/>
        </p:nvGrpSpPr>
        <p:grpSpPr>
          <a:xfrm rot="21378869">
            <a:off x="7134514" y="2494709"/>
            <a:ext cx="639819" cy="159886"/>
            <a:chOff x="10532127" y="1390185"/>
            <a:chExt cx="723329" cy="286738"/>
          </a:xfrm>
        </p:grpSpPr>
        <p:sp>
          <p:nvSpPr>
            <p:cNvPr id="1010" name="椭圆 1009"/>
            <p:cNvSpPr/>
            <p:nvPr userDrawn="1"/>
          </p:nvSpPr>
          <p:spPr>
            <a:xfrm rot="6547628" flipH="1">
              <a:off x="11189627" y="1611094"/>
              <a:ext cx="52483" cy="7917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椭圆 1010"/>
            <p:cNvSpPr/>
            <p:nvPr userDrawn="1"/>
          </p:nvSpPr>
          <p:spPr>
            <a:xfrm rot="13664378">
              <a:off x="10640001" y="1373897"/>
              <a:ext cx="129605" cy="16218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椭圆 1011"/>
            <p:cNvSpPr/>
            <p:nvPr userDrawn="1"/>
          </p:nvSpPr>
          <p:spPr>
            <a:xfrm rot="9164378">
              <a:off x="10627306" y="1599156"/>
              <a:ext cx="46536" cy="45676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椭圆 1012"/>
            <p:cNvSpPr/>
            <p:nvPr userDrawn="1"/>
          </p:nvSpPr>
          <p:spPr>
            <a:xfrm rot="13664378">
              <a:off x="10575244" y="1464001"/>
              <a:ext cx="127159" cy="15912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椭圆 1013"/>
            <p:cNvSpPr/>
            <p:nvPr userDrawn="1"/>
          </p:nvSpPr>
          <p:spPr>
            <a:xfrm rot="12932927">
              <a:off x="10882028" y="1437870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114300"/>
            </a:effectLst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椭圆 1014"/>
            <p:cNvSpPr/>
            <p:nvPr userDrawn="1"/>
          </p:nvSpPr>
          <p:spPr>
            <a:xfrm rot="14269306">
              <a:off x="10557555" y="1455835"/>
              <a:ext cx="61375" cy="112232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1" name="组合 990"/>
          <p:cNvGrpSpPr/>
          <p:nvPr userDrawn="1"/>
        </p:nvGrpSpPr>
        <p:grpSpPr>
          <a:xfrm rot="21119449">
            <a:off x="6548325" y="1945389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999" name="椭圆 998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椭圆 999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椭圆 1001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椭圆 1002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椭圆 1003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椭圆 1004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椭圆 1005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7" name="椭圆 1006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椭圆 1007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2" name="组合 991"/>
          <p:cNvGrpSpPr/>
          <p:nvPr userDrawn="1"/>
        </p:nvGrpSpPr>
        <p:grpSpPr>
          <a:xfrm rot="21378869">
            <a:off x="7449207" y="1953223"/>
            <a:ext cx="641382" cy="134350"/>
            <a:chOff x="10044947" y="1450855"/>
            <a:chExt cx="725096" cy="240943"/>
          </a:xfrm>
        </p:grpSpPr>
        <p:sp>
          <p:nvSpPr>
            <p:cNvPr id="995" name="椭圆 994"/>
            <p:cNvSpPr/>
            <p:nvPr userDrawn="1"/>
          </p:nvSpPr>
          <p:spPr>
            <a:xfrm rot="13664378">
              <a:off x="10447890" y="1503595"/>
              <a:ext cx="155949" cy="1951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椭圆 995"/>
            <p:cNvSpPr/>
            <p:nvPr userDrawn="1"/>
          </p:nvSpPr>
          <p:spPr>
            <a:xfrm rot="13664378">
              <a:off x="10518956" y="1422822"/>
              <a:ext cx="223054" cy="279120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椭圆 996"/>
            <p:cNvSpPr/>
            <p:nvPr userDrawn="1"/>
          </p:nvSpPr>
          <p:spPr>
            <a:xfrm rot="9164378">
              <a:off x="10461744" y="1656543"/>
              <a:ext cx="35919" cy="35255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椭圆 997"/>
            <p:cNvSpPr/>
            <p:nvPr userDrawn="1"/>
          </p:nvSpPr>
          <p:spPr>
            <a:xfrm rot="16218">
              <a:off x="10044947" y="1592134"/>
              <a:ext cx="117044" cy="94048"/>
            </a:xfrm>
            <a:prstGeom prst="ellipse">
              <a:avLst/>
            </a:prstGeom>
            <a:solidFill>
              <a:srgbClr val="B40F51"/>
            </a:solidFill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3" name="椭圆 992"/>
          <p:cNvSpPr/>
          <p:nvPr userDrawn="1"/>
        </p:nvSpPr>
        <p:spPr>
          <a:xfrm rot="4211089">
            <a:off x="7781026" y="1939154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6" name="组合 1015"/>
          <p:cNvGrpSpPr/>
          <p:nvPr userDrawn="1"/>
        </p:nvGrpSpPr>
        <p:grpSpPr>
          <a:xfrm rot="10468752">
            <a:off x="4932958" y="2500956"/>
            <a:ext cx="909258" cy="395622"/>
            <a:chOff x="10613016" y="1554285"/>
            <a:chExt cx="909258" cy="627594"/>
          </a:xfrm>
          <a:solidFill>
            <a:schemeClr val="bg1"/>
          </a:solidFill>
        </p:grpSpPr>
        <p:sp>
          <p:nvSpPr>
            <p:cNvPr id="1017" name="椭圆 1016"/>
            <p:cNvSpPr/>
            <p:nvPr userDrawn="1"/>
          </p:nvSpPr>
          <p:spPr>
            <a:xfrm rot="5005485">
              <a:off x="10900766" y="1827160"/>
              <a:ext cx="114642" cy="143458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椭圆 1017"/>
            <p:cNvSpPr/>
            <p:nvPr userDrawn="1"/>
          </p:nvSpPr>
          <p:spPr>
            <a:xfrm rot="505485">
              <a:off x="11075880" y="1765279"/>
              <a:ext cx="41163" cy="4040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椭圆 1018"/>
            <p:cNvSpPr/>
            <p:nvPr userDrawn="1"/>
          </p:nvSpPr>
          <p:spPr>
            <a:xfrm rot="5005485">
              <a:off x="10998341" y="1784577"/>
              <a:ext cx="112478" cy="140751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椭圆 1019"/>
            <p:cNvSpPr/>
            <p:nvPr userDrawn="1"/>
          </p:nvSpPr>
          <p:spPr>
            <a:xfrm rot="5610413">
              <a:off x="11039015" y="1853282"/>
              <a:ext cx="54289" cy="9927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椭圆 1020"/>
            <p:cNvSpPr/>
            <p:nvPr userDrawn="1"/>
          </p:nvSpPr>
          <p:spPr>
            <a:xfrm rot="10322235">
              <a:off x="10880583" y="1717154"/>
              <a:ext cx="219965" cy="211915"/>
            </a:xfrm>
            <a:prstGeom prst="ellipse">
              <a:avLst/>
            </a:prstGeom>
            <a:grpFill/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椭圆 1021"/>
            <p:cNvSpPr/>
            <p:nvPr userDrawn="1"/>
          </p:nvSpPr>
          <p:spPr>
            <a:xfrm rot="10322235">
              <a:off x="10701457" y="1791800"/>
              <a:ext cx="123254" cy="118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3" name="椭圆 1022"/>
            <p:cNvSpPr/>
            <p:nvPr userDrawn="1"/>
          </p:nvSpPr>
          <p:spPr>
            <a:xfrm rot="9907023">
              <a:off x="11439065" y="2115018"/>
              <a:ext cx="83209" cy="66861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椭圆 1023"/>
            <p:cNvSpPr/>
            <p:nvPr userDrawn="1"/>
          </p:nvSpPr>
          <p:spPr>
            <a:xfrm rot="14652855" flipH="1">
              <a:off x="10808555" y="1901854"/>
              <a:ext cx="48149" cy="60583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5" name="椭圆 1024"/>
            <p:cNvSpPr/>
            <p:nvPr userDrawn="1"/>
          </p:nvSpPr>
          <p:spPr>
            <a:xfrm rot="11607471">
              <a:off x="10928623" y="1554285"/>
              <a:ext cx="53620" cy="52629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6" name="椭圆 1025"/>
            <p:cNvSpPr/>
            <p:nvPr userDrawn="1"/>
          </p:nvSpPr>
          <p:spPr>
            <a:xfrm rot="8679939">
              <a:off x="10825349" y="1692572"/>
              <a:ext cx="31772" cy="31185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7" name="椭圆 1026"/>
            <p:cNvSpPr/>
            <p:nvPr userDrawn="1"/>
          </p:nvSpPr>
          <p:spPr>
            <a:xfrm rot="21546991">
              <a:off x="10613016" y="1740813"/>
              <a:ext cx="153355" cy="147743"/>
            </a:xfrm>
            <a:prstGeom prst="ellipse">
              <a:avLst/>
            </a:prstGeom>
            <a:grpFill/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4" name="椭圆 993"/>
          <p:cNvSpPr/>
          <p:nvPr userDrawn="1"/>
        </p:nvSpPr>
        <p:spPr>
          <a:xfrm rot="2411089">
            <a:off x="7253557" y="2038972"/>
            <a:ext cx="110809" cy="265180"/>
          </a:xfrm>
          <a:prstGeom prst="ellipse">
            <a:avLst/>
          </a:prstGeom>
          <a:solidFill>
            <a:srgbClr val="B40F51"/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524001" y="2032001"/>
            <a:ext cx="9144000" cy="1396630"/>
          </a:xfrm>
        </p:spPr>
        <p:txBody>
          <a:bodyPr rIns="25400" anchor="b">
            <a:noAutofit/>
          </a:bodyPr>
          <a:lstStyle>
            <a:lvl1pPr algn="ctr">
              <a:defRPr sz="6400" spc="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524001" y="3587404"/>
            <a:ext cx="9144000" cy="1021031"/>
          </a:xfrm>
        </p:spPr>
        <p:txBody>
          <a:bodyPr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3ABF76A-646E-409A-B0C3-8C00564EFC4F}" type="slidenum">
              <a:rPr lang="zh-CN" altLang="en-US"/>
            </a:fld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7"/>
            </p:custDataLst>
          </p:nvPr>
        </p:nvSpPr>
        <p:spPr>
          <a:xfrm>
            <a:off x="157949" y="443234"/>
            <a:ext cx="511932" cy="441964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3200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image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780" r="3660"/>
          <a:stretch>
            <a:fillRect/>
          </a:stretch>
        </p:blipFill>
        <p:spPr>
          <a:xfrm rot="5400000">
            <a:off x="-1341755" y="1336675"/>
            <a:ext cx="6871335" cy="4185285"/>
          </a:xfrm>
          <a:prstGeom prst="rect">
            <a:avLst/>
          </a:prstGeom>
        </p:spPr>
      </p:pic>
      <p:sp>
        <p:nvSpPr>
          <p:cNvPr id="5" name="六边形 4"/>
          <p:cNvSpPr/>
          <p:nvPr>
            <p:custDataLst>
              <p:tags r:id="rId4"/>
            </p:custDataLst>
          </p:nvPr>
        </p:nvSpPr>
        <p:spPr>
          <a:xfrm>
            <a:off x="3614738" y="2924175"/>
            <a:ext cx="1173162" cy="100965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31905" y="2673627"/>
            <a:ext cx="4607834" cy="816646"/>
          </a:xfrm>
        </p:spPr>
        <p:txBody>
          <a:bodyPr rIns="63500" anchor="b">
            <a:noAutofit/>
          </a:bodyPr>
          <a:lstStyle>
            <a:lvl1pPr>
              <a:defRPr sz="4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5231904" y="3571479"/>
            <a:ext cx="4607835" cy="682469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smtClean="0"/>
            </a:lvl1pPr>
          </a:lstStyle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charset="-122"/>
                <a:cs typeface="+mn-cs"/>
              </a:defRPr>
            </a:lvl1pPr>
          </a:lstStyle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 dirty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604E170-34F3-456A-9539-A9B12C468DB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38199" y="2473126"/>
            <a:ext cx="10515601" cy="1911747"/>
          </a:xfrm>
        </p:spPr>
        <p:txBody>
          <a:bodyPr rtlCol="0" anchor="ctr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单击此处编辑标题</a:t>
            </a:r>
            <a:endParaRPr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buFontTx/>
              <a:buNone/>
              <a:defRPr noProof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D74DE4A-AF88-4CC7-8A46-288F8CD57E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3.xml"/><Relationship Id="rId20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8" Type="http://schemas.openxmlformats.org/officeDocument/2006/relationships/theme" Target="../theme/theme4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678E-8780-48B1-9EE6-6E4C80BD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D000B-70F6-45AA-8CCA-9887C166C7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C56C3-7437-42CA-AF2B-8CF0C5EFA9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D2392-9B12-49D5-A9C6-729F23FBA4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2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3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85795B80-3EBA-4202-BF5F-A8DEAFB83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CFEB85AE-F933-45EC-948F-8961E5F024D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6858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tags" Target="../tags/tag6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0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tags" Target="../tags/tag71.xml"/><Relationship Id="rId4" Type="http://schemas.openxmlformats.org/officeDocument/2006/relationships/image" Target="../media/image38.png"/><Relationship Id="rId3" Type="http://schemas.openxmlformats.org/officeDocument/2006/relationships/tags" Target="../tags/tag70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1.png"/><Relationship Id="rId2" Type="http://schemas.openxmlformats.org/officeDocument/2006/relationships/tags" Target="../tags/tag72.xml"/><Relationship Id="rId1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tags" Target="../tags/tag7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tags" Target="../tags/tag69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图片 251" descr="图片包含 游戏机, 星星, 夜空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1026" name="组合 1025"/>
          <p:cNvGrpSpPr/>
          <p:nvPr/>
        </p:nvGrpSpPr>
        <p:grpSpPr>
          <a:xfrm>
            <a:off x="0" y="0"/>
            <a:ext cx="4935056" cy="6858000"/>
            <a:chOff x="0" y="0"/>
            <a:chExt cx="4935056" cy="6858000"/>
          </a:xfrm>
        </p:grpSpPr>
        <p:sp>
          <p:nvSpPr>
            <p:cNvPr id="308" name="任意多边形: 形状 307"/>
            <p:cNvSpPr/>
            <p:nvPr/>
          </p:nvSpPr>
          <p:spPr>
            <a:xfrm>
              <a:off x="0" y="1"/>
              <a:ext cx="841222" cy="1539623"/>
            </a:xfrm>
            <a:custGeom>
              <a:avLst/>
              <a:gdLst>
                <a:gd name="connsiteX0" fmla="*/ 0 w 841222"/>
                <a:gd name="connsiteY0" fmla="*/ 0 h 1539623"/>
                <a:gd name="connsiteX1" fmla="*/ 841222 w 841222"/>
                <a:gd name="connsiteY1" fmla="*/ 0 h 1539623"/>
                <a:gd name="connsiteX2" fmla="*/ 739766 w 841222"/>
                <a:gd name="connsiteY2" fmla="*/ 257314 h 1539623"/>
                <a:gd name="connsiteX3" fmla="*/ 12163 w 841222"/>
                <a:gd name="connsiteY3" fmla="*/ 1524145 h 1539623"/>
                <a:gd name="connsiteX4" fmla="*/ 0 w 841222"/>
                <a:gd name="connsiteY4" fmla="*/ 1539623 h 1539623"/>
                <a:gd name="connsiteX5" fmla="*/ 0 w 841222"/>
                <a:gd name="connsiteY5" fmla="*/ 0 h 1539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222" h="1539623">
                  <a:moveTo>
                    <a:pt x="0" y="0"/>
                  </a:moveTo>
                  <a:lnTo>
                    <a:pt x="841222" y="0"/>
                  </a:lnTo>
                  <a:lnTo>
                    <a:pt x="739766" y="257314"/>
                  </a:lnTo>
                  <a:cubicBezTo>
                    <a:pt x="548129" y="710394"/>
                    <a:pt x="302951" y="1135315"/>
                    <a:pt x="12163" y="1524145"/>
                  </a:cubicBezTo>
                  <a:lnTo>
                    <a:pt x="0" y="153962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rgbClr val="DDCA98">
                      <a:alpha val="0"/>
                    </a:srgbClr>
                  </a:gs>
                  <a:gs pos="46000">
                    <a:srgbClr val="DDCA98">
                      <a:alpha val="12000"/>
                    </a:srgbClr>
                  </a:gs>
                  <a:gs pos="90000">
                    <a:srgbClr val="DDCA98">
                      <a:alpha val="2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0" y="1"/>
              <a:ext cx="3069386" cy="5031343"/>
            </a:xfrm>
            <a:custGeom>
              <a:avLst/>
              <a:gdLst>
                <a:gd name="connsiteX0" fmla="*/ 2031488 w 3069386"/>
                <a:gd name="connsiteY0" fmla="*/ 0 h 5031343"/>
                <a:gd name="connsiteX1" fmla="*/ 3069386 w 3069386"/>
                <a:gd name="connsiteY1" fmla="*/ 0 h 5031343"/>
                <a:gd name="connsiteX2" fmla="*/ 3067613 w 3069386"/>
                <a:gd name="connsiteY2" fmla="*/ 70116 h 5031343"/>
                <a:gd name="connsiteX3" fmla="*/ 158145 w 3069386"/>
                <a:gd name="connsiteY3" fmla="*/ 4940412 h 5031343"/>
                <a:gd name="connsiteX4" fmla="*/ 0 w 3069386"/>
                <a:gd name="connsiteY4" fmla="*/ 5031343 h 5031343"/>
                <a:gd name="connsiteX5" fmla="*/ 0 w 3069386"/>
                <a:gd name="connsiteY5" fmla="*/ 3452822 h 5031343"/>
                <a:gd name="connsiteX6" fmla="*/ 160541 w 3069386"/>
                <a:gd name="connsiteY6" fmla="*/ 3313757 h 5031343"/>
                <a:gd name="connsiteX7" fmla="*/ 2022614 w 3069386"/>
                <a:gd name="connsiteY7" fmla="*/ 49692 h 5031343"/>
                <a:gd name="connsiteX8" fmla="*/ 2031488 w 3069386"/>
                <a:gd name="connsiteY8" fmla="*/ 0 h 503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9386" h="5031343">
                  <a:moveTo>
                    <a:pt x="2031488" y="0"/>
                  </a:moveTo>
                  <a:lnTo>
                    <a:pt x="3069386" y="0"/>
                  </a:lnTo>
                  <a:lnTo>
                    <a:pt x="3067613" y="70116"/>
                  </a:lnTo>
                  <a:cubicBezTo>
                    <a:pt x="2962911" y="2135647"/>
                    <a:pt x="1823879" y="3928287"/>
                    <a:pt x="158145" y="4940412"/>
                  </a:cubicBezTo>
                  <a:lnTo>
                    <a:pt x="0" y="5031343"/>
                  </a:lnTo>
                  <a:lnTo>
                    <a:pt x="0" y="3452822"/>
                  </a:lnTo>
                  <a:lnTo>
                    <a:pt x="160541" y="3313757"/>
                  </a:lnTo>
                  <a:cubicBezTo>
                    <a:pt x="1093128" y="2466140"/>
                    <a:pt x="1760287" y="1331650"/>
                    <a:pt x="2022614" y="49692"/>
                  </a:cubicBezTo>
                  <a:lnTo>
                    <a:pt x="2031488" y="0"/>
                  </a:ln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rgbClr val="DDCA98">
                      <a:alpha val="0"/>
                    </a:srgbClr>
                  </a:gs>
                  <a:gs pos="46000">
                    <a:srgbClr val="DDCA98">
                      <a:alpha val="12000"/>
                    </a:srgbClr>
                  </a:gs>
                  <a:gs pos="90000">
                    <a:srgbClr val="DDCA98">
                      <a:alpha val="2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0" y="0"/>
              <a:ext cx="4935056" cy="6858000"/>
            </a:xfrm>
            <a:custGeom>
              <a:avLst/>
              <a:gdLst>
                <a:gd name="connsiteX0" fmla="*/ 3965282 w 4935056"/>
                <a:gd name="connsiteY0" fmla="*/ 0 h 6858000"/>
                <a:gd name="connsiteX1" fmla="*/ 4714890 w 4935056"/>
                <a:gd name="connsiteY1" fmla="*/ 0 h 6858000"/>
                <a:gd name="connsiteX2" fmla="*/ 4744292 w 4935056"/>
                <a:gd name="connsiteY2" fmla="*/ 103539 h 6858000"/>
                <a:gd name="connsiteX3" fmla="*/ 4935056 w 4935056"/>
                <a:gd name="connsiteY3" fmla="*/ 1617862 h 6858000"/>
                <a:gd name="connsiteX4" fmla="*/ 2017704 w 4935056"/>
                <a:gd name="connsiteY4" fmla="*/ 6799971 h 6858000"/>
                <a:gd name="connsiteX5" fmla="*/ 1916782 w 4935056"/>
                <a:gd name="connsiteY5" fmla="*/ 6858000 h 6858000"/>
                <a:gd name="connsiteX6" fmla="*/ 0 w 4935056"/>
                <a:gd name="connsiteY6" fmla="*/ 6858000 h 6858000"/>
                <a:gd name="connsiteX7" fmla="*/ 0 w 4935056"/>
                <a:gd name="connsiteY7" fmla="*/ 6389672 h 6858000"/>
                <a:gd name="connsiteX8" fmla="*/ 29341 w 4935056"/>
                <a:gd name="connsiteY8" fmla="*/ 6379744 h 6858000"/>
                <a:gd name="connsiteX9" fmla="*/ 4005277 w 4935056"/>
                <a:gd name="connsiteY9" fmla="*/ 688083 h 6858000"/>
                <a:gd name="connsiteX10" fmla="*/ 3973993 w 4935056"/>
                <a:gd name="connsiteY10" fmla="*/ 68551 h 6858000"/>
                <a:gd name="connsiteX11" fmla="*/ 3965282 w 4935056"/>
                <a:gd name="connsiteY11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35056" h="6858000">
                  <a:moveTo>
                    <a:pt x="3965282" y="0"/>
                  </a:moveTo>
                  <a:lnTo>
                    <a:pt x="4714890" y="0"/>
                  </a:lnTo>
                  <a:lnTo>
                    <a:pt x="4744292" y="103539"/>
                  </a:lnTo>
                  <a:cubicBezTo>
                    <a:pt x="4868824" y="587556"/>
                    <a:pt x="4935056" y="1094974"/>
                    <a:pt x="4935056" y="1617862"/>
                  </a:cubicBezTo>
                  <a:cubicBezTo>
                    <a:pt x="4935056" y="3813990"/>
                    <a:pt x="3766725" y="5737240"/>
                    <a:pt x="2017704" y="6799971"/>
                  </a:cubicBezTo>
                  <a:lnTo>
                    <a:pt x="1916782" y="6858000"/>
                  </a:lnTo>
                  <a:lnTo>
                    <a:pt x="0" y="6858000"/>
                  </a:lnTo>
                  <a:lnTo>
                    <a:pt x="0" y="6389672"/>
                  </a:lnTo>
                  <a:lnTo>
                    <a:pt x="29341" y="6379744"/>
                  </a:lnTo>
                  <a:cubicBezTo>
                    <a:pt x="2349479" y="5530228"/>
                    <a:pt x="4005277" y="3302521"/>
                    <a:pt x="4005277" y="688083"/>
                  </a:cubicBezTo>
                  <a:cubicBezTo>
                    <a:pt x="4005277" y="478928"/>
                    <a:pt x="3994680" y="272248"/>
                    <a:pt x="3973993" y="68551"/>
                  </a:cubicBezTo>
                  <a:lnTo>
                    <a:pt x="3965282" y="0"/>
                  </a:ln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rgbClr val="DDCA98">
                      <a:alpha val="0"/>
                    </a:srgbClr>
                  </a:gs>
                  <a:gs pos="46000">
                    <a:srgbClr val="DDCA98">
                      <a:alpha val="12000"/>
                    </a:srgbClr>
                  </a:gs>
                  <a:gs pos="90000">
                    <a:srgbClr val="DDCA98">
                      <a:alpha val="2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0" y="0"/>
              <a:ext cx="2031488" cy="3452822"/>
            </a:xfrm>
            <a:custGeom>
              <a:avLst/>
              <a:gdLst>
                <a:gd name="connsiteX0" fmla="*/ 841222 w 2031488"/>
                <a:gd name="connsiteY0" fmla="*/ 0 h 3452822"/>
                <a:gd name="connsiteX1" fmla="*/ 2031488 w 2031488"/>
                <a:gd name="connsiteY1" fmla="*/ 0 h 3452822"/>
                <a:gd name="connsiteX2" fmla="*/ 2022614 w 2031488"/>
                <a:gd name="connsiteY2" fmla="*/ 49692 h 3452822"/>
                <a:gd name="connsiteX3" fmla="*/ 160541 w 2031488"/>
                <a:gd name="connsiteY3" fmla="*/ 3313757 h 3452822"/>
                <a:gd name="connsiteX4" fmla="*/ 0 w 2031488"/>
                <a:gd name="connsiteY4" fmla="*/ 3452822 h 3452822"/>
                <a:gd name="connsiteX5" fmla="*/ 0 w 2031488"/>
                <a:gd name="connsiteY5" fmla="*/ 1539623 h 3452822"/>
                <a:gd name="connsiteX6" fmla="*/ 12163 w 2031488"/>
                <a:gd name="connsiteY6" fmla="*/ 1524145 h 3452822"/>
                <a:gd name="connsiteX7" fmla="*/ 739766 w 2031488"/>
                <a:gd name="connsiteY7" fmla="*/ 257314 h 3452822"/>
                <a:gd name="connsiteX8" fmla="*/ 841222 w 2031488"/>
                <a:gd name="connsiteY8" fmla="*/ 0 h 345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1488" h="3452822">
                  <a:moveTo>
                    <a:pt x="841222" y="0"/>
                  </a:moveTo>
                  <a:lnTo>
                    <a:pt x="2031488" y="0"/>
                  </a:lnTo>
                  <a:lnTo>
                    <a:pt x="2022614" y="49692"/>
                  </a:lnTo>
                  <a:cubicBezTo>
                    <a:pt x="1760287" y="1331650"/>
                    <a:pt x="1093128" y="2466140"/>
                    <a:pt x="160541" y="3313757"/>
                  </a:cubicBezTo>
                  <a:lnTo>
                    <a:pt x="0" y="3452822"/>
                  </a:lnTo>
                  <a:lnTo>
                    <a:pt x="0" y="1539623"/>
                  </a:lnTo>
                  <a:lnTo>
                    <a:pt x="12163" y="1524145"/>
                  </a:lnTo>
                  <a:cubicBezTo>
                    <a:pt x="302951" y="1135315"/>
                    <a:pt x="548129" y="710394"/>
                    <a:pt x="739766" y="257314"/>
                  </a:cubicBezTo>
                  <a:lnTo>
                    <a:pt x="841222" y="0"/>
                  </a:ln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rgbClr val="DDCA98">
                      <a:alpha val="0"/>
                    </a:srgbClr>
                  </a:gs>
                  <a:gs pos="46000">
                    <a:srgbClr val="DDCA98">
                      <a:alpha val="12000"/>
                    </a:srgbClr>
                  </a:gs>
                  <a:gs pos="90000">
                    <a:srgbClr val="DDCA98">
                      <a:alpha val="2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1" y="0"/>
              <a:ext cx="4005277" cy="6389672"/>
            </a:xfrm>
            <a:custGeom>
              <a:avLst/>
              <a:gdLst>
                <a:gd name="connsiteX0" fmla="*/ 3069386 w 4005277"/>
                <a:gd name="connsiteY0" fmla="*/ 0 h 6389672"/>
                <a:gd name="connsiteX1" fmla="*/ 3965282 w 4005277"/>
                <a:gd name="connsiteY1" fmla="*/ 0 h 6389672"/>
                <a:gd name="connsiteX2" fmla="*/ 3973993 w 4005277"/>
                <a:gd name="connsiteY2" fmla="*/ 68551 h 6389672"/>
                <a:gd name="connsiteX3" fmla="*/ 4005277 w 4005277"/>
                <a:gd name="connsiteY3" fmla="*/ 688083 h 6389672"/>
                <a:gd name="connsiteX4" fmla="*/ 29341 w 4005277"/>
                <a:gd name="connsiteY4" fmla="*/ 6379744 h 6389672"/>
                <a:gd name="connsiteX5" fmla="*/ 0 w 4005277"/>
                <a:gd name="connsiteY5" fmla="*/ 6389672 h 6389672"/>
                <a:gd name="connsiteX6" fmla="*/ 0 w 4005277"/>
                <a:gd name="connsiteY6" fmla="*/ 5031343 h 6389672"/>
                <a:gd name="connsiteX7" fmla="*/ 158145 w 4005277"/>
                <a:gd name="connsiteY7" fmla="*/ 4940412 h 6389672"/>
                <a:gd name="connsiteX8" fmla="*/ 3067613 w 4005277"/>
                <a:gd name="connsiteY8" fmla="*/ 70116 h 6389672"/>
                <a:gd name="connsiteX9" fmla="*/ 3069386 w 4005277"/>
                <a:gd name="connsiteY9" fmla="*/ 0 h 638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5277" h="6389672">
                  <a:moveTo>
                    <a:pt x="3069386" y="0"/>
                  </a:moveTo>
                  <a:lnTo>
                    <a:pt x="3965282" y="0"/>
                  </a:lnTo>
                  <a:lnTo>
                    <a:pt x="3973993" y="68551"/>
                  </a:lnTo>
                  <a:cubicBezTo>
                    <a:pt x="3994680" y="272248"/>
                    <a:pt x="4005277" y="478928"/>
                    <a:pt x="4005277" y="688083"/>
                  </a:cubicBezTo>
                  <a:cubicBezTo>
                    <a:pt x="4005277" y="3302521"/>
                    <a:pt x="2349479" y="5530228"/>
                    <a:pt x="29341" y="6379744"/>
                  </a:cubicBezTo>
                  <a:lnTo>
                    <a:pt x="0" y="6389672"/>
                  </a:lnTo>
                  <a:lnTo>
                    <a:pt x="0" y="5031343"/>
                  </a:lnTo>
                  <a:lnTo>
                    <a:pt x="158145" y="4940412"/>
                  </a:lnTo>
                  <a:cubicBezTo>
                    <a:pt x="1823879" y="3928287"/>
                    <a:pt x="2962911" y="2135647"/>
                    <a:pt x="3067613" y="70116"/>
                  </a:cubicBezTo>
                  <a:lnTo>
                    <a:pt x="3069386" y="0"/>
                  </a:ln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rgbClr val="DDCA98">
                      <a:alpha val="0"/>
                    </a:srgbClr>
                  </a:gs>
                  <a:gs pos="46000">
                    <a:srgbClr val="DDCA98">
                      <a:alpha val="12000"/>
                    </a:srgbClr>
                  </a:gs>
                  <a:gs pos="90000">
                    <a:srgbClr val="DDCA98">
                      <a:alpha val="2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412179" y="1659890"/>
            <a:ext cx="165100" cy="1955800"/>
            <a:chOff x="-1104900" y="-1727200"/>
            <a:chExt cx="165100" cy="1955800"/>
          </a:xfrm>
          <a:solidFill>
            <a:schemeClr val="bg1">
              <a:alpha val="50000"/>
            </a:schemeClr>
          </a:solidFill>
        </p:grpSpPr>
        <p:sp>
          <p:nvSpPr>
            <p:cNvPr id="115" name="椭圆 114"/>
            <p:cNvSpPr/>
            <p:nvPr/>
          </p:nvSpPr>
          <p:spPr>
            <a:xfrm>
              <a:off x="-1104900" y="-1727200"/>
              <a:ext cx="165100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-1104900" y="-1471386"/>
              <a:ext cx="165100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-1104900" y="-1215571"/>
              <a:ext cx="165100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-1104900" y="-959757"/>
              <a:ext cx="165100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-1104900" y="-703943"/>
              <a:ext cx="165100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-1104900" y="-448129"/>
              <a:ext cx="165100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-1104900" y="-192314"/>
              <a:ext cx="165100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-1104900" y="63500"/>
              <a:ext cx="165100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66086" y="1884676"/>
            <a:ext cx="2256794" cy="709791"/>
            <a:chOff x="1486481" y="1741166"/>
            <a:chExt cx="2256794" cy="709791"/>
          </a:xfrm>
        </p:grpSpPr>
        <p:sp>
          <p:nvSpPr>
            <p:cNvPr id="169" name="文本框 168"/>
            <p:cNvSpPr txBox="1"/>
            <p:nvPr/>
          </p:nvSpPr>
          <p:spPr>
            <a:xfrm>
              <a:off x="1486481" y="1741166"/>
              <a:ext cx="48743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4000" dirty="0">
                  <a:gradFill>
                    <a:gsLst>
                      <a:gs pos="32000">
                        <a:srgbClr val="DDCA98"/>
                      </a:gs>
                      <a:gs pos="64000">
                        <a:srgbClr val="DDCA98"/>
                      </a:gs>
                      <a:gs pos="32000">
                        <a:srgbClr val="916B3B"/>
                      </a:gs>
                    </a:gsLst>
                    <a:lin ang="162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</a:t>
              </a:r>
              <a:endParaRPr lang="zh-CN" altLang="en-US" sz="4000" dirty="0">
                <a:gradFill>
                  <a:gsLst>
                    <a:gs pos="32000">
                      <a:srgbClr val="DDCA98"/>
                    </a:gs>
                    <a:gs pos="64000">
                      <a:srgbClr val="DDCA98"/>
                    </a:gs>
                    <a:gs pos="32000">
                      <a:srgbClr val="916B3B"/>
                    </a:gs>
                  </a:gsLst>
                  <a:lin ang="162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2031518" y="1743071"/>
              <a:ext cx="48743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 algn="ctr">
                <a:defRPr sz="8000">
                  <a:gradFill>
                    <a:gsLst>
                      <a:gs pos="32000">
                        <a:srgbClr val="DDCA98"/>
                      </a:gs>
                      <a:gs pos="64000">
                        <a:srgbClr val="DDCA98"/>
                      </a:gs>
                      <a:gs pos="32000">
                        <a:srgbClr val="916B3B"/>
                      </a:gs>
                    </a:gsLst>
                    <a:lin ang="162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en-US" altLang="zh-CN" sz="4000" dirty="0">
                  <a:gradFill>
                    <a:gsLst>
                      <a:gs pos="50000">
                        <a:srgbClr val="DDCA98"/>
                      </a:gs>
                      <a:gs pos="76000">
                        <a:srgbClr val="DDCA98"/>
                      </a:gs>
                      <a:gs pos="50000">
                        <a:srgbClr val="916B3B"/>
                      </a:gs>
                    </a:gsLst>
                    <a:lin ang="10800000" scaled="0"/>
                  </a:gradFill>
                </a:rPr>
                <a:t>0</a:t>
              </a:r>
              <a:endParaRPr lang="zh-CN" altLang="en-US" sz="4000" dirty="0">
                <a:gradFill>
                  <a:gsLst>
                    <a:gs pos="50000">
                      <a:srgbClr val="DDCA98"/>
                    </a:gs>
                    <a:gs pos="76000">
                      <a:srgbClr val="DDCA98"/>
                    </a:gs>
                    <a:gs pos="50000">
                      <a:srgbClr val="916B3B"/>
                    </a:gs>
                  </a:gsLst>
                  <a:lin ang="10800000" scaled="0"/>
                </a:gradFill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2651483" y="1741166"/>
              <a:ext cx="48743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 algn="ctr">
                <a:defRPr sz="8000">
                  <a:gradFill>
                    <a:gsLst>
                      <a:gs pos="32000">
                        <a:srgbClr val="DDCA98"/>
                      </a:gs>
                      <a:gs pos="64000">
                        <a:srgbClr val="DDCA98"/>
                      </a:gs>
                      <a:gs pos="32000">
                        <a:srgbClr val="916B3B"/>
                      </a:gs>
                    </a:gsLst>
                    <a:lin ang="162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en-US" altLang="zh-CN" sz="4000" dirty="0"/>
                <a:t>2</a:t>
              </a:r>
              <a:endParaRPr lang="zh-CN" altLang="en-US" sz="4000" dirty="0"/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255844" y="1743071"/>
              <a:ext cx="48743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 algn="ctr">
                <a:defRPr sz="8000">
                  <a:gradFill>
                    <a:gsLst>
                      <a:gs pos="32000">
                        <a:srgbClr val="DDCA98"/>
                      </a:gs>
                      <a:gs pos="64000">
                        <a:srgbClr val="DDCA98"/>
                      </a:gs>
                      <a:gs pos="32000">
                        <a:srgbClr val="916B3B"/>
                      </a:gs>
                    </a:gsLst>
                    <a:lin ang="162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en-US" altLang="zh-CN" sz="4000" dirty="0"/>
                <a:t>2</a:t>
              </a:r>
              <a:endParaRPr lang="zh-CN" altLang="en-US" sz="4000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7215" y="2592705"/>
            <a:ext cx="8798161" cy="2174876"/>
            <a:chOff x="897458" y="2123033"/>
            <a:chExt cx="10957011" cy="2646883"/>
          </a:xfrm>
        </p:grpSpPr>
        <p:sp>
          <p:nvSpPr>
            <p:cNvPr id="20" name="文本框 19"/>
            <p:cNvSpPr txBox="1"/>
            <p:nvPr/>
          </p:nvSpPr>
          <p:spPr>
            <a:xfrm>
              <a:off x="6825166" y="2125351"/>
              <a:ext cx="1942465" cy="2265113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500" b="1" i="1" dirty="0">
                  <a:gradFill>
                    <a:gsLst>
                      <a:gs pos="0">
                        <a:srgbClr val="8D673A"/>
                      </a:gs>
                      <a:gs pos="0">
                        <a:srgbClr val="FAEFAE"/>
                      </a:gs>
                      <a:gs pos="100000">
                        <a:srgbClr val="D5BB87"/>
                      </a:gs>
                    </a:gsLst>
                    <a:lin ang="0" scaled="0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文鼎CS长美黑" panose="02010609010101010101" pitchFamily="49" charset="-122"/>
                </a:rPr>
                <a:t>号</a:t>
              </a:r>
              <a:endParaRPr lang="zh-CN" altLang="en-US" sz="11500" b="1" i="1" dirty="0">
                <a:gradFill>
                  <a:gsLst>
                    <a:gs pos="0">
                      <a:srgbClr val="8D673A"/>
                    </a:gs>
                    <a:gs pos="0">
                      <a:srgbClr val="FAEFAE"/>
                    </a:gs>
                    <a:gs pos="100000">
                      <a:srgbClr val="D5BB87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文鼎CS长美黑" panose="02010609010101010101" pitchFamily="49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90263" y="2123033"/>
              <a:ext cx="1942465" cy="2265113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500" b="1" i="1" dirty="0">
                  <a:gradFill>
                    <a:gsLst>
                      <a:gs pos="0">
                        <a:srgbClr val="8D673A"/>
                      </a:gs>
                      <a:gs pos="0">
                        <a:srgbClr val="FAEFAE"/>
                      </a:gs>
                      <a:gs pos="100000">
                        <a:srgbClr val="D5BB87"/>
                      </a:gs>
                    </a:gsLst>
                    <a:lin ang="0" scaled="0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文鼎CS长美黑" panose="02010609010101010101" pitchFamily="49" charset="-122"/>
                </a:rPr>
                <a:t>豆</a:t>
              </a:r>
              <a:endParaRPr lang="zh-CN" altLang="en-US" sz="11500" b="1" i="1" dirty="0">
                <a:gradFill>
                  <a:gsLst>
                    <a:gs pos="0">
                      <a:srgbClr val="8D673A"/>
                    </a:gs>
                    <a:gs pos="0">
                      <a:srgbClr val="FAEFAE"/>
                    </a:gs>
                    <a:gs pos="100000">
                      <a:srgbClr val="D5BB87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文鼎CS长美黑" panose="02010609010101010101" pitchFamily="49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820149" y="2123033"/>
              <a:ext cx="1942465" cy="2265113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500" b="1" i="1" dirty="0">
                  <a:gradFill>
                    <a:gsLst>
                      <a:gs pos="0">
                        <a:srgbClr val="8D673A"/>
                      </a:gs>
                      <a:gs pos="0">
                        <a:srgbClr val="FAEFAE"/>
                      </a:gs>
                      <a:gs pos="100000">
                        <a:srgbClr val="D5BB87"/>
                      </a:gs>
                    </a:gsLst>
                    <a:lin ang="0" scaled="0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文鼎CS长美黑" panose="02010609010101010101" pitchFamily="49" charset="-122"/>
                </a:rPr>
                <a:t>一</a:t>
              </a:r>
              <a:endParaRPr lang="zh-CN" altLang="en-US" sz="11500" b="1" i="1" dirty="0">
                <a:gradFill>
                  <a:gsLst>
                    <a:gs pos="0">
                      <a:srgbClr val="8D673A"/>
                    </a:gs>
                    <a:gs pos="0">
                      <a:srgbClr val="FAEFAE"/>
                    </a:gs>
                    <a:gs pos="100000">
                      <a:srgbClr val="D5BB87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文鼎CS长美黑" panose="02010609010101010101" pitchFamily="49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97458" y="2123033"/>
              <a:ext cx="1942465" cy="226511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500" b="1" i="1" dirty="0">
                  <a:gradFill>
                    <a:gsLst>
                      <a:gs pos="0">
                        <a:srgbClr val="8D673A"/>
                      </a:gs>
                      <a:gs pos="0">
                        <a:srgbClr val="FAEFAE"/>
                      </a:gs>
                      <a:gs pos="100000">
                        <a:srgbClr val="D5BB87">
                          <a:lumMod val="80000"/>
                          <a:lumOff val="2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ea typeface="文鼎CS长美黑" panose="02010609010101010101" pitchFamily="49" charset="-122"/>
                </a:rPr>
                <a:t>土</a:t>
              </a:r>
              <a:endParaRPr lang="zh-CN" altLang="en-US" sz="11500" b="1" i="1" dirty="0">
                <a:gradFill>
                  <a:gsLst>
                    <a:gs pos="0">
                      <a:srgbClr val="8D673A"/>
                    </a:gs>
                    <a:gs pos="0">
                      <a:srgbClr val="FAEFAE"/>
                    </a:gs>
                    <a:gs pos="100000">
                      <a:srgbClr val="D5BB87">
                        <a:lumMod val="80000"/>
                        <a:lumOff val="2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ea typeface="文鼎CS长美黑" panose="0201060901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52045" y="3310846"/>
              <a:ext cx="6402424" cy="1459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600" b="1" i="1" dirty="0">
                <a:gradFill>
                  <a:gsLst>
                    <a:gs pos="0">
                      <a:srgbClr val="8D673A"/>
                    </a:gs>
                    <a:gs pos="0">
                      <a:srgbClr val="FAEFAE"/>
                    </a:gs>
                    <a:gs pos="100000">
                      <a:srgbClr val="D5BB87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文鼎CS长美黑" panose="02010609010101010101" pitchFamily="49" charset="-122"/>
              </a:endParaRPr>
            </a:p>
            <a:p>
              <a:pPr algn="ctr"/>
              <a:r>
                <a:rPr lang="zh-CN" altLang="en-US" sz="3600" b="1" i="1" dirty="0">
                  <a:gradFill>
                    <a:gsLst>
                      <a:gs pos="0">
                        <a:srgbClr val="8D673A"/>
                      </a:gs>
                      <a:gs pos="0">
                        <a:srgbClr val="FAEFAE"/>
                      </a:gs>
                      <a:gs pos="100000">
                        <a:srgbClr val="D5BB87"/>
                      </a:gs>
                    </a:gsLst>
                    <a:lin ang="0" scaled="0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文鼎CS长美黑" panose="02010609010101010101" pitchFamily="49" charset="-122"/>
                </a:rPr>
                <a:t>图书管理系统</a:t>
              </a:r>
              <a:endParaRPr lang="zh-CN" altLang="en-US" sz="3600" b="1" i="1" dirty="0">
                <a:gradFill>
                  <a:gsLst>
                    <a:gs pos="0">
                      <a:srgbClr val="8D673A"/>
                    </a:gs>
                    <a:gs pos="0">
                      <a:srgbClr val="FAEFAE"/>
                    </a:gs>
                    <a:gs pos="100000">
                      <a:srgbClr val="D5BB87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文鼎CS长美黑" panose="02010609010101010101" pitchFamily="49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674735" y="5831840"/>
            <a:ext cx="3660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严文杰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zh-CN" altLang="en-US" sz="20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韦志建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zh-CN" altLang="en-US" sz="20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欧柏书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zh-CN" altLang="en-US" sz="20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赵颖健</a:t>
            </a:r>
            <a:endParaRPr lang="zh-CN" altLang="en-US" sz="20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27235" y="5309870"/>
            <a:ext cx="2564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中国</a:t>
            </a:r>
            <a:r>
              <a:rPr lang="en-US" altLang="zh-CN" sz="2800" b="1" i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zh-CN" altLang="en-US" sz="2800" b="1" i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广州增城</a:t>
            </a:r>
            <a:endParaRPr lang="zh-CN" altLang="en-US" sz="2800" b="1" i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210" y="200025"/>
            <a:ext cx="1993265" cy="5283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30475" y="179070"/>
            <a:ext cx="387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X</a:t>
            </a:r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9070"/>
            <a:ext cx="2346960" cy="54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641200" y="2770412"/>
            <a:ext cx="6355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C29B6C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1.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C29B6C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用户</a:t>
            </a:r>
            <a:r>
              <a:rPr lang="zh-CN" altLang="en-US" sz="5400" dirty="0">
                <a:solidFill>
                  <a:srgbClr val="C29B6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注册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C29B6C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登录板块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C29B6C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60" y="1828165"/>
            <a:ext cx="4973955" cy="2643505"/>
          </a:xfrm>
          <a:prstGeom prst="rect">
            <a:avLst/>
          </a:prstGeom>
        </p:spPr>
      </p:pic>
      <p:pic>
        <p:nvPicPr>
          <p:cNvPr id="21" name="图片 20" descr="形状, 圆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986" y="3969385"/>
            <a:ext cx="2888483" cy="2888483"/>
          </a:xfrm>
          <a:prstGeom prst="rect">
            <a:avLst/>
          </a:prstGeom>
        </p:spPr>
      </p:pic>
      <p:pic>
        <p:nvPicPr>
          <p:cNvPr id="22" name="图片 21" descr="形状, 圆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7246">
            <a:off x="8921611" y="822662"/>
            <a:ext cx="966431" cy="966431"/>
          </a:xfrm>
          <a:prstGeom prst="rect">
            <a:avLst/>
          </a:prstGeom>
        </p:spPr>
      </p:pic>
      <p:pic>
        <p:nvPicPr>
          <p:cNvPr id="24" name="图片 23" descr="形状, 圆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7246">
            <a:off x="7844951" y="5323273"/>
            <a:ext cx="966431" cy="966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16405" y="820420"/>
            <a:ext cx="8759825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实现基础资料客户的构建</a:t>
            </a:r>
            <a:endParaRPr lang="zh-CN" altLang="en-US" sz="4400" b="1" dirty="0">
              <a:gradFill flip="none" rotWithShape="1">
                <a:gsLst>
                  <a:gs pos="0">
                    <a:srgbClr val="CBCAC8"/>
                  </a:gs>
                  <a:gs pos="100000">
                    <a:srgbClr val="31302E"/>
                  </a:gs>
                </a:gsLst>
                <a:lin ang="2700000" scaled="1"/>
                <a:tileRect/>
              </a:gradFill>
              <a:latin typeface="SF Pro SC"/>
            </a:endParaRPr>
          </a:p>
          <a:p>
            <a:pPr algn="ctr"/>
            <a:r>
              <a:rPr lang="zh-CN" altLang="en-US" sz="44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链接数据库用户核验进行登录</a:t>
            </a:r>
            <a:endParaRPr lang="zh-CN" altLang="en-US" sz="4400" b="1" i="0" dirty="0">
              <a:gradFill flip="none" rotWithShape="1">
                <a:gsLst>
                  <a:gs pos="0">
                    <a:srgbClr val="CBCAC8"/>
                  </a:gs>
                  <a:gs pos="100000">
                    <a:srgbClr val="31302E"/>
                  </a:gs>
                </a:gsLst>
                <a:lin ang="2700000" scaled="1"/>
                <a:tileRect/>
              </a:gradFill>
              <a:effectLst/>
              <a:latin typeface="SF Pro SC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1925" y="2385060"/>
            <a:ext cx="9043670" cy="313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20" y="1870075"/>
            <a:ext cx="6668135" cy="305498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869564" y="479216"/>
            <a:ext cx="678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进行页签添加</a:t>
            </a:r>
            <a:endParaRPr lang="zh-CN" altLang="en-US" sz="4000" b="1" dirty="0">
              <a:gradFill flip="none" rotWithShape="1">
                <a:gsLst>
                  <a:gs pos="0">
                    <a:srgbClr val="CBCAC8"/>
                  </a:gs>
                  <a:gs pos="100000">
                    <a:srgbClr val="31302E"/>
                  </a:gs>
                </a:gsLst>
                <a:lin ang="2700000" scaled="1"/>
                <a:tileRect/>
              </a:gradFill>
              <a:latin typeface="SF Pro SC"/>
            </a:endParaRPr>
          </a:p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链接数据库用户核验进行登录</a:t>
            </a:r>
            <a:endParaRPr lang="zh-CN" altLang="en-US" sz="4000" b="1" i="0" dirty="0">
              <a:gradFill flip="none" rotWithShape="1">
                <a:gsLst>
                  <a:gs pos="0">
                    <a:srgbClr val="CBCAC8"/>
                  </a:gs>
                  <a:gs pos="100000">
                    <a:srgbClr val="31302E"/>
                  </a:gs>
                </a:gsLst>
                <a:lin ang="2700000" scaled="1"/>
                <a:tileRect/>
              </a:gradFill>
              <a:effectLst/>
              <a:latin typeface="SF Pro SC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978785"/>
            <a:ext cx="7952105" cy="3107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60" y="1828165"/>
            <a:ext cx="4973955" cy="2643505"/>
          </a:xfrm>
          <a:prstGeom prst="rect">
            <a:avLst/>
          </a:prstGeom>
        </p:spPr>
      </p:pic>
      <p:pic>
        <p:nvPicPr>
          <p:cNvPr id="21" name="图片 20" descr="形状, 圆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986" y="3969385"/>
            <a:ext cx="2888483" cy="2888483"/>
          </a:xfrm>
          <a:prstGeom prst="rect">
            <a:avLst/>
          </a:prstGeom>
        </p:spPr>
      </p:pic>
      <p:pic>
        <p:nvPicPr>
          <p:cNvPr id="22" name="图片 21" descr="形状, 圆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7246">
            <a:off x="10585311" y="112097"/>
            <a:ext cx="966431" cy="966431"/>
          </a:xfrm>
          <a:prstGeom prst="rect">
            <a:avLst/>
          </a:prstGeom>
        </p:spPr>
      </p:pic>
      <p:pic>
        <p:nvPicPr>
          <p:cNvPr id="24" name="图片 23" descr="形状, 圆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7246">
            <a:off x="7844951" y="5323273"/>
            <a:ext cx="966431" cy="96643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97105" y="2207802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dirty="0">
                <a:solidFill>
                  <a:srgbClr val="C29B6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</a:t>
            </a:r>
            <a:r>
              <a:rPr lang="zh-CN" altLang="en-US" sz="5400" dirty="0">
                <a:solidFill>
                  <a:srgbClr val="C29B6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图书添加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C29B6C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板块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C29B6C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20" y="3280410"/>
            <a:ext cx="4459605" cy="1045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26693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35" y="635"/>
            <a:ext cx="12267565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-868680" y="2707005"/>
            <a:ext cx="6894195" cy="14452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SF Pro SC"/>
              </a:rPr>
              <a:t>直接</a:t>
            </a:r>
            <a:r>
              <a:rPr lang="en-US" altLang="zh-CN" sz="4400" b="1" dirty="0">
                <a:solidFill>
                  <a:schemeClr val="bg1"/>
                </a:solidFill>
                <a:latin typeface="SF Pro SC"/>
              </a:rPr>
              <a:t>+</a:t>
            </a:r>
            <a:r>
              <a:rPr lang="zh-CN" altLang="en-US" sz="4400" b="1" dirty="0">
                <a:solidFill>
                  <a:schemeClr val="bg1"/>
                </a:solidFill>
                <a:latin typeface="SF Pro SC"/>
              </a:rPr>
              <a:t>便捷</a:t>
            </a:r>
            <a:endParaRPr lang="zh-CN" altLang="en-US" sz="4400" b="1" dirty="0">
              <a:solidFill>
                <a:schemeClr val="bg1"/>
              </a:solidFill>
              <a:latin typeface="SF Pro SC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SF Pro SC"/>
              </a:rPr>
              <a:t>库存与管理直接融合</a:t>
            </a:r>
            <a:endParaRPr lang="zh-CN" altLang="en-US" sz="4400" b="1" dirty="0">
              <a:solidFill>
                <a:schemeClr val="bg1"/>
              </a:solidFill>
              <a:latin typeface="SF Pro SC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768350"/>
            <a:ext cx="7389495" cy="24561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1083310"/>
            <a:ext cx="5968365" cy="4295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26693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35" y="635"/>
            <a:ext cx="12267565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52975" y="1347470"/>
            <a:ext cx="7235825" cy="583565"/>
          </a:xfrm>
          <a:prstGeom prst="rect">
            <a:avLst/>
          </a:prstGeom>
          <a:noFill/>
          <a:effectLst>
            <a:reflection stA="60000" endPos="6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智能图书</a:t>
            </a:r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管理，方显</a:t>
            </a:r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管理便捷</a:t>
            </a:r>
            <a:endParaRPr lang="zh-CN" altLang="en-US" sz="3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" y="2302510"/>
            <a:ext cx="12035155" cy="24250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60" y="1828165"/>
            <a:ext cx="4973955" cy="2643505"/>
          </a:xfrm>
          <a:prstGeom prst="rect">
            <a:avLst/>
          </a:prstGeom>
        </p:spPr>
      </p:pic>
      <p:pic>
        <p:nvPicPr>
          <p:cNvPr id="21" name="图片 20" descr="形状, 圆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986" y="3969385"/>
            <a:ext cx="2888483" cy="2888483"/>
          </a:xfrm>
          <a:prstGeom prst="rect">
            <a:avLst/>
          </a:prstGeom>
        </p:spPr>
      </p:pic>
      <p:pic>
        <p:nvPicPr>
          <p:cNvPr id="22" name="图片 21" descr="形状, 圆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7246">
            <a:off x="10585311" y="112097"/>
            <a:ext cx="966431" cy="966431"/>
          </a:xfrm>
          <a:prstGeom prst="rect">
            <a:avLst/>
          </a:prstGeom>
        </p:spPr>
      </p:pic>
      <p:pic>
        <p:nvPicPr>
          <p:cNvPr id="24" name="图片 23" descr="形状, 圆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7246">
            <a:off x="7844951" y="5323273"/>
            <a:ext cx="966431" cy="966431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985370" y="2785652"/>
            <a:ext cx="5059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C29B6C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3.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C29B6C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借还书功能板块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C29B6C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264220" y="6474825"/>
            <a:ext cx="259392" cy="186116"/>
            <a:chOff x="10431624" y="5523722"/>
            <a:chExt cx="365003" cy="189723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10431624" y="5523722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0431624" y="5620138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0431624" y="5713445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3644265" y="429895"/>
            <a:ext cx="49034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借还书新增</a:t>
            </a:r>
            <a:r>
              <a:rPr lang="zh-CN" altLang="en-US" sz="48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页面</a:t>
            </a:r>
            <a:endParaRPr lang="zh-CN" altLang="en-US" sz="4800" b="1" dirty="0">
              <a:gradFill flip="none" rotWithShape="1">
                <a:gsLst>
                  <a:gs pos="0">
                    <a:srgbClr val="CBCAC8"/>
                  </a:gs>
                  <a:gs pos="100000">
                    <a:srgbClr val="31302E"/>
                  </a:gs>
                </a:gsLst>
                <a:lin ang="2700000" scaled="1"/>
                <a:tileRect/>
              </a:gradFill>
              <a:latin typeface="SF Pro SC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404620"/>
            <a:ext cx="10325100" cy="4587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264220" y="6474825"/>
            <a:ext cx="259392" cy="186116"/>
            <a:chOff x="10431624" y="5523722"/>
            <a:chExt cx="365003" cy="189723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10431624" y="5523722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0431624" y="5620138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0431624" y="5713445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7746365" y="2428240"/>
            <a:ext cx="490347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构建</a:t>
            </a:r>
            <a:r>
              <a:rPr lang="zh-CN" altLang="en-US" sz="48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单据</a:t>
            </a:r>
            <a:endParaRPr lang="zh-CN" altLang="en-US" sz="4800" b="1" dirty="0">
              <a:gradFill flip="none" rotWithShape="1">
                <a:gsLst>
                  <a:gs pos="0">
                    <a:srgbClr val="CBCAC8"/>
                  </a:gs>
                  <a:gs pos="100000">
                    <a:srgbClr val="31302E"/>
                  </a:gs>
                </a:gsLst>
                <a:lin ang="2700000" scaled="1"/>
                <a:tileRect/>
              </a:gradFill>
              <a:latin typeface="SF Pro SC"/>
            </a:endParaRPr>
          </a:p>
          <a:p>
            <a:pPr algn="ctr"/>
            <a:r>
              <a:rPr lang="zh-CN" altLang="en-US" sz="48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关联实体</a:t>
            </a:r>
            <a:r>
              <a:rPr lang="zh-CN" altLang="en-US" sz="48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属性</a:t>
            </a:r>
            <a:endParaRPr lang="zh-CN" altLang="en-US" sz="4800" b="1" dirty="0">
              <a:gradFill flip="none" rotWithShape="1">
                <a:gsLst>
                  <a:gs pos="0">
                    <a:srgbClr val="CBCAC8"/>
                  </a:gs>
                  <a:gs pos="100000">
                    <a:srgbClr val="31302E"/>
                  </a:gs>
                </a:gsLst>
                <a:lin ang="2700000" scaled="1"/>
                <a:tileRect/>
              </a:gradFill>
              <a:latin typeface="SF Pro SC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714375"/>
            <a:ext cx="8030210" cy="4659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60" y="1828165"/>
            <a:ext cx="4973955" cy="2643505"/>
          </a:xfrm>
          <a:prstGeom prst="rect">
            <a:avLst/>
          </a:prstGeom>
        </p:spPr>
      </p:pic>
      <p:pic>
        <p:nvPicPr>
          <p:cNvPr id="21" name="图片 20" descr="形状, 圆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986" y="3969385"/>
            <a:ext cx="2888483" cy="2888483"/>
          </a:xfrm>
          <a:prstGeom prst="rect">
            <a:avLst/>
          </a:prstGeom>
        </p:spPr>
      </p:pic>
      <p:pic>
        <p:nvPicPr>
          <p:cNvPr id="22" name="图片 21" descr="形状, 圆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7246">
            <a:off x="10585311" y="112097"/>
            <a:ext cx="966431" cy="966431"/>
          </a:xfrm>
          <a:prstGeom prst="rect">
            <a:avLst/>
          </a:prstGeom>
        </p:spPr>
      </p:pic>
      <p:pic>
        <p:nvPicPr>
          <p:cNvPr id="24" name="图片 23" descr="形状, 圆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7246">
            <a:off x="7844951" y="5323273"/>
            <a:ext cx="966431" cy="96643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01830" y="2816767"/>
            <a:ext cx="5212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solidFill>
                  <a:srgbClr val="C29B6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</a:t>
            </a:r>
            <a:r>
              <a:rPr lang="zh-CN" altLang="en-US" sz="4400" dirty="0">
                <a:solidFill>
                  <a:srgbClr val="C29B6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图书出入库及报表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29B6C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6096000" y="-101600"/>
            <a:ext cx="0" cy="3564000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任意多边形 6"/>
          <p:cNvSpPr/>
          <p:nvPr/>
        </p:nvSpPr>
        <p:spPr>
          <a:xfrm>
            <a:off x="6096000" y="3543300"/>
            <a:ext cx="5626100" cy="3454400"/>
          </a:xfrm>
          <a:custGeom>
            <a:avLst/>
            <a:gdLst>
              <a:gd name="connsiteX0" fmla="*/ 5626100 w 5626100"/>
              <a:gd name="connsiteY0" fmla="*/ 3454400 h 3454400"/>
              <a:gd name="connsiteX1" fmla="*/ 0 w 5626100"/>
              <a:gd name="connsiteY1" fmla="*/ 0 h 3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26100" h="3454400">
                <a:moveTo>
                  <a:pt x="5626100" y="345440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9" name="直接连接符 128"/>
          <p:cNvCxnSpPr/>
          <p:nvPr/>
        </p:nvCxnSpPr>
        <p:spPr>
          <a:xfrm>
            <a:off x="2019300" y="2705100"/>
            <a:ext cx="4076700" cy="81915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任意多边形 129"/>
          <p:cNvSpPr/>
          <p:nvPr/>
        </p:nvSpPr>
        <p:spPr>
          <a:xfrm>
            <a:off x="2331720" y="2286000"/>
            <a:ext cx="3756660" cy="1234440"/>
          </a:xfrm>
          <a:custGeom>
            <a:avLst/>
            <a:gdLst>
              <a:gd name="connsiteX0" fmla="*/ 0 w 3756660"/>
              <a:gd name="connsiteY0" fmla="*/ 0 h 1234440"/>
              <a:gd name="connsiteX1" fmla="*/ 3756660 w 3756660"/>
              <a:gd name="connsiteY1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56660" h="1234440">
                <a:moveTo>
                  <a:pt x="0" y="0"/>
                </a:moveTo>
                <a:lnTo>
                  <a:pt x="3756660" y="123444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任意多边形 237"/>
          <p:cNvSpPr/>
          <p:nvPr/>
        </p:nvSpPr>
        <p:spPr>
          <a:xfrm>
            <a:off x="845820" y="2164080"/>
            <a:ext cx="5234940" cy="1356360"/>
          </a:xfrm>
          <a:custGeom>
            <a:avLst/>
            <a:gdLst>
              <a:gd name="connsiteX0" fmla="*/ 0 w 5234940"/>
              <a:gd name="connsiteY0" fmla="*/ 0 h 1356360"/>
              <a:gd name="connsiteX1" fmla="*/ 5234940 w 5234940"/>
              <a:gd name="connsiteY1" fmla="*/ 135636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4940" h="1356360">
                <a:moveTo>
                  <a:pt x="0" y="0"/>
                </a:moveTo>
                <a:lnTo>
                  <a:pt x="5234940" y="135636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任意多边形 238"/>
          <p:cNvSpPr/>
          <p:nvPr/>
        </p:nvSpPr>
        <p:spPr>
          <a:xfrm>
            <a:off x="2114550" y="1533525"/>
            <a:ext cx="3981450" cy="1990725"/>
          </a:xfrm>
          <a:custGeom>
            <a:avLst/>
            <a:gdLst>
              <a:gd name="connsiteX0" fmla="*/ 0 w 3981450"/>
              <a:gd name="connsiteY0" fmla="*/ 0 h 1990725"/>
              <a:gd name="connsiteX1" fmla="*/ 3981450 w 3981450"/>
              <a:gd name="connsiteY1" fmla="*/ 1990725 h 199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81450" h="1990725">
                <a:moveTo>
                  <a:pt x="0" y="0"/>
                </a:moveTo>
                <a:lnTo>
                  <a:pt x="3981450" y="199072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任意多边形 239"/>
          <p:cNvSpPr/>
          <p:nvPr/>
        </p:nvSpPr>
        <p:spPr>
          <a:xfrm>
            <a:off x="1123950" y="714375"/>
            <a:ext cx="4962525" cy="2800350"/>
          </a:xfrm>
          <a:custGeom>
            <a:avLst/>
            <a:gdLst>
              <a:gd name="connsiteX0" fmla="*/ 0 w 4962525"/>
              <a:gd name="connsiteY0" fmla="*/ 0 h 2800350"/>
              <a:gd name="connsiteX1" fmla="*/ 4962525 w 4962525"/>
              <a:gd name="connsiteY1" fmla="*/ 2800350 h 280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62525" h="2800350">
                <a:moveTo>
                  <a:pt x="0" y="0"/>
                </a:moveTo>
                <a:lnTo>
                  <a:pt x="4962525" y="28003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任意多边形 240"/>
          <p:cNvSpPr/>
          <p:nvPr/>
        </p:nvSpPr>
        <p:spPr>
          <a:xfrm>
            <a:off x="6099175" y="2908300"/>
            <a:ext cx="238125" cy="619125"/>
          </a:xfrm>
          <a:custGeom>
            <a:avLst/>
            <a:gdLst>
              <a:gd name="connsiteX0" fmla="*/ 238125 w 238125"/>
              <a:gd name="connsiteY0" fmla="*/ 0 h 619125"/>
              <a:gd name="connsiteX1" fmla="*/ 0 w 238125"/>
              <a:gd name="connsiteY1" fmla="*/ 619125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25" h="619125">
                <a:moveTo>
                  <a:pt x="238125" y="0"/>
                </a:moveTo>
                <a:lnTo>
                  <a:pt x="0" y="61912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任意多边形 241"/>
          <p:cNvSpPr/>
          <p:nvPr/>
        </p:nvSpPr>
        <p:spPr>
          <a:xfrm>
            <a:off x="5997575" y="2692400"/>
            <a:ext cx="95250" cy="831850"/>
          </a:xfrm>
          <a:custGeom>
            <a:avLst/>
            <a:gdLst>
              <a:gd name="connsiteX0" fmla="*/ 0 w 95250"/>
              <a:gd name="connsiteY0" fmla="*/ 0 h 831850"/>
              <a:gd name="connsiteX1" fmla="*/ 95250 w 95250"/>
              <a:gd name="connsiteY1" fmla="*/ 831850 h 83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831850">
                <a:moveTo>
                  <a:pt x="0" y="0"/>
                </a:moveTo>
                <a:lnTo>
                  <a:pt x="95250" y="8318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任意多边形 242"/>
          <p:cNvSpPr/>
          <p:nvPr/>
        </p:nvSpPr>
        <p:spPr>
          <a:xfrm>
            <a:off x="6102350" y="2486025"/>
            <a:ext cx="120650" cy="1047750"/>
          </a:xfrm>
          <a:custGeom>
            <a:avLst/>
            <a:gdLst>
              <a:gd name="connsiteX0" fmla="*/ 120650 w 120650"/>
              <a:gd name="connsiteY0" fmla="*/ 0 h 1047750"/>
              <a:gd name="connsiteX1" fmla="*/ 0 w 120650"/>
              <a:gd name="connsiteY1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650" h="1047750">
                <a:moveTo>
                  <a:pt x="120650" y="0"/>
                </a:moveTo>
                <a:lnTo>
                  <a:pt x="0" y="10477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任意多边形 243"/>
          <p:cNvSpPr/>
          <p:nvPr/>
        </p:nvSpPr>
        <p:spPr>
          <a:xfrm>
            <a:off x="5613400" y="2952750"/>
            <a:ext cx="504825" cy="593725"/>
          </a:xfrm>
          <a:custGeom>
            <a:avLst/>
            <a:gdLst>
              <a:gd name="connsiteX0" fmla="*/ 0 w 504825"/>
              <a:gd name="connsiteY0" fmla="*/ 0 h 593725"/>
              <a:gd name="connsiteX1" fmla="*/ 504825 w 504825"/>
              <a:gd name="connsiteY1" fmla="*/ 593725 h 59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 h="593725">
                <a:moveTo>
                  <a:pt x="0" y="0"/>
                </a:moveTo>
                <a:lnTo>
                  <a:pt x="504825" y="59372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任意多边形 244"/>
          <p:cNvSpPr/>
          <p:nvPr/>
        </p:nvSpPr>
        <p:spPr>
          <a:xfrm>
            <a:off x="5549900" y="3105150"/>
            <a:ext cx="568325" cy="441325"/>
          </a:xfrm>
          <a:custGeom>
            <a:avLst/>
            <a:gdLst>
              <a:gd name="connsiteX0" fmla="*/ 0 w 568325"/>
              <a:gd name="connsiteY0" fmla="*/ 0 h 441325"/>
              <a:gd name="connsiteX1" fmla="*/ 568325 w 568325"/>
              <a:gd name="connsiteY1" fmla="*/ 441325 h 44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8325" h="441325">
                <a:moveTo>
                  <a:pt x="0" y="0"/>
                </a:moveTo>
                <a:lnTo>
                  <a:pt x="568325" y="44132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任意多边形 245"/>
          <p:cNvSpPr/>
          <p:nvPr/>
        </p:nvSpPr>
        <p:spPr>
          <a:xfrm>
            <a:off x="5438775" y="2924175"/>
            <a:ext cx="679450" cy="635000"/>
          </a:xfrm>
          <a:custGeom>
            <a:avLst/>
            <a:gdLst>
              <a:gd name="connsiteX0" fmla="*/ 0 w 679450"/>
              <a:gd name="connsiteY0" fmla="*/ 0 h 635000"/>
              <a:gd name="connsiteX1" fmla="*/ 679450 w 679450"/>
              <a:gd name="connsiteY1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9450" h="635000">
                <a:moveTo>
                  <a:pt x="0" y="0"/>
                </a:moveTo>
                <a:lnTo>
                  <a:pt x="679450" y="6350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任意多边形 246"/>
          <p:cNvSpPr/>
          <p:nvPr/>
        </p:nvSpPr>
        <p:spPr>
          <a:xfrm>
            <a:off x="5537200" y="3321050"/>
            <a:ext cx="581025" cy="228600"/>
          </a:xfrm>
          <a:custGeom>
            <a:avLst/>
            <a:gdLst>
              <a:gd name="connsiteX0" fmla="*/ 0 w 581025"/>
              <a:gd name="connsiteY0" fmla="*/ 0 h 228600"/>
              <a:gd name="connsiteX1" fmla="*/ 581025 w 581025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1025" h="228600">
                <a:moveTo>
                  <a:pt x="0" y="0"/>
                </a:moveTo>
                <a:lnTo>
                  <a:pt x="581025" y="2286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任意多边形 247"/>
          <p:cNvSpPr/>
          <p:nvPr/>
        </p:nvSpPr>
        <p:spPr>
          <a:xfrm>
            <a:off x="5197475" y="3095625"/>
            <a:ext cx="920750" cy="450850"/>
          </a:xfrm>
          <a:custGeom>
            <a:avLst/>
            <a:gdLst>
              <a:gd name="connsiteX0" fmla="*/ 0 w 920750"/>
              <a:gd name="connsiteY0" fmla="*/ 0 h 450850"/>
              <a:gd name="connsiteX1" fmla="*/ 920750 w 920750"/>
              <a:gd name="connsiteY1" fmla="*/ 45085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750" h="450850">
                <a:moveTo>
                  <a:pt x="0" y="0"/>
                </a:moveTo>
                <a:lnTo>
                  <a:pt x="920750" y="4508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任意多边形 248"/>
          <p:cNvSpPr/>
          <p:nvPr/>
        </p:nvSpPr>
        <p:spPr>
          <a:xfrm>
            <a:off x="5035550" y="3517900"/>
            <a:ext cx="1076325" cy="28575"/>
          </a:xfrm>
          <a:custGeom>
            <a:avLst/>
            <a:gdLst>
              <a:gd name="connsiteX0" fmla="*/ 0 w 1076325"/>
              <a:gd name="connsiteY0" fmla="*/ 0 h 28575"/>
              <a:gd name="connsiteX1" fmla="*/ 1076325 w 1076325"/>
              <a:gd name="connsiteY1" fmla="*/ 28575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6325" h="28575">
                <a:moveTo>
                  <a:pt x="0" y="0"/>
                </a:moveTo>
                <a:lnTo>
                  <a:pt x="1076325" y="2857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任意多边形 249"/>
          <p:cNvSpPr/>
          <p:nvPr/>
        </p:nvSpPr>
        <p:spPr>
          <a:xfrm>
            <a:off x="5797550" y="3533775"/>
            <a:ext cx="323850" cy="177800"/>
          </a:xfrm>
          <a:custGeom>
            <a:avLst/>
            <a:gdLst>
              <a:gd name="connsiteX0" fmla="*/ 0 w 323850"/>
              <a:gd name="connsiteY0" fmla="*/ 177800 h 177800"/>
              <a:gd name="connsiteX1" fmla="*/ 323850 w 323850"/>
              <a:gd name="connsiteY1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 h="177800">
                <a:moveTo>
                  <a:pt x="0" y="177800"/>
                </a:moveTo>
                <a:lnTo>
                  <a:pt x="32385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任意多边形 250"/>
          <p:cNvSpPr/>
          <p:nvPr/>
        </p:nvSpPr>
        <p:spPr>
          <a:xfrm>
            <a:off x="4978400" y="3016250"/>
            <a:ext cx="1143000" cy="527050"/>
          </a:xfrm>
          <a:custGeom>
            <a:avLst/>
            <a:gdLst>
              <a:gd name="connsiteX0" fmla="*/ 0 w 1143000"/>
              <a:gd name="connsiteY0" fmla="*/ 0 h 527050"/>
              <a:gd name="connsiteX1" fmla="*/ 1143000 w 1143000"/>
              <a:gd name="connsiteY1" fmla="*/ 52705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 h="527050">
                <a:moveTo>
                  <a:pt x="0" y="0"/>
                </a:moveTo>
                <a:lnTo>
                  <a:pt x="1143000" y="5270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任意多边形 251"/>
          <p:cNvSpPr/>
          <p:nvPr/>
        </p:nvSpPr>
        <p:spPr>
          <a:xfrm>
            <a:off x="4794250" y="3260725"/>
            <a:ext cx="1333500" cy="282575"/>
          </a:xfrm>
          <a:custGeom>
            <a:avLst/>
            <a:gdLst>
              <a:gd name="connsiteX0" fmla="*/ 0 w 1333500"/>
              <a:gd name="connsiteY0" fmla="*/ 0 h 282575"/>
              <a:gd name="connsiteX1" fmla="*/ 1333500 w 1333500"/>
              <a:gd name="connsiteY1" fmla="*/ 282575 h 2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500" h="282575">
                <a:moveTo>
                  <a:pt x="0" y="0"/>
                </a:moveTo>
                <a:lnTo>
                  <a:pt x="1333500" y="28257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任意多边形 252"/>
          <p:cNvSpPr/>
          <p:nvPr/>
        </p:nvSpPr>
        <p:spPr>
          <a:xfrm>
            <a:off x="6111875" y="3536950"/>
            <a:ext cx="346075" cy="381000"/>
          </a:xfrm>
          <a:custGeom>
            <a:avLst/>
            <a:gdLst>
              <a:gd name="connsiteX0" fmla="*/ 346075 w 346075"/>
              <a:gd name="connsiteY0" fmla="*/ 381000 h 381000"/>
              <a:gd name="connsiteX1" fmla="*/ 0 w 346075"/>
              <a:gd name="connsiteY1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075" h="381000">
                <a:moveTo>
                  <a:pt x="346075" y="38100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任意多边形 253"/>
          <p:cNvSpPr/>
          <p:nvPr/>
        </p:nvSpPr>
        <p:spPr>
          <a:xfrm>
            <a:off x="6102350" y="2784475"/>
            <a:ext cx="723900" cy="755650"/>
          </a:xfrm>
          <a:custGeom>
            <a:avLst/>
            <a:gdLst>
              <a:gd name="connsiteX0" fmla="*/ 723900 w 723900"/>
              <a:gd name="connsiteY0" fmla="*/ 0 h 755650"/>
              <a:gd name="connsiteX1" fmla="*/ 0 w 723900"/>
              <a:gd name="connsiteY1" fmla="*/ 755650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3900" h="755650">
                <a:moveTo>
                  <a:pt x="723900" y="0"/>
                </a:moveTo>
                <a:lnTo>
                  <a:pt x="0" y="7556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任意多边形 254"/>
          <p:cNvSpPr/>
          <p:nvPr/>
        </p:nvSpPr>
        <p:spPr>
          <a:xfrm>
            <a:off x="6108700" y="3533775"/>
            <a:ext cx="755650" cy="190500"/>
          </a:xfrm>
          <a:custGeom>
            <a:avLst/>
            <a:gdLst>
              <a:gd name="connsiteX0" fmla="*/ 755650 w 755650"/>
              <a:gd name="connsiteY0" fmla="*/ 190500 h 190500"/>
              <a:gd name="connsiteX1" fmla="*/ 0 w 755650"/>
              <a:gd name="connsiteY1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650" h="190500">
                <a:moveTo>
                  <a:pt x="755650" y="19050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任意多边形 255"/>
          <p:cNvSpPr/>
          <p:nvPr/>
        </p:nvSpPr>
        <p:spPr>
          <a:xfrm>
            <a:off x="6099175" y="3530600"/>
            <a:ext cx="104775" cy="777875"/>
          </a:xfrm>
          <a:custGeom>
            <a:avLst/>
            <a:gdLst>
              <a:gd name="connsiteX0" fmla="*/ 104775 w 104775"/>
              <a:gd name="connsiteY0" fmla="*/ 777875 h 777875"/>
              <a:gd name="connsiteX1" fmla="*/ 0 w 104775"/>
              <a:gd name="connsiteY1" fmla="*/ 0 h 77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75" h="777875">
                <a:moveTo>
                  <a:pt x="104775" y="777875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任意多边形 256"/>
          <p:cNvSpPr/>
          <p:nvPr/>
        </p:nvSpPr>
        <p:spPr>
          <a:xfrm>
            <a:off x="6099175" y="3543300"/>
            <a:ext cx="765175" cy="793750"/>
          </a:xfrm>
          <a:custGeom>
            <a:avLst/>
            <a:gdLst>
              <a:gd name="connsiteX0" fmla="*/ 765175 w 765175"/>
              <a:gd name="connsiteY0" fmla="*/ 793750 h 793750"/>
              <a:gd name="connsiteX1" fmla="*/ 0 w 765175"/>
              <a:gd name="connsiteY1" fmla="*/ 0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5175" h="793750">
                <a:moveTo>
                  <a:pt x="765175" y="79375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任意多边形 257"/>
          <p:cNvSpPr/>
          <p:nvPr/>
        </p:nvSpPr>
        <p:spPr>
          <a:xfrm>
            <a:off x="6099175" y="3527425"/>
            <a:ext cx="927100" cy="536575"/>
          </a:xfrm>
          <a:custGeom>
            <a:avLst/>
            <a:gdLst>
              <a:gd name="connsiteX0" fmla="*/ 927100 w 927100"/>
              <a:gd name="connsiteY0" fmla="*/ 536575 h 536575"/>
              <a:gd name="connsiteX1" fmla="*/ 0 w 927100"/>
              <a:gd name="connsiteY1" fmla="*/ 0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7100" h="536575">
                <a:moveTo>
                  <a:pt x="927100" y="536575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任意多边形 258"/>
          <p:cNvSpPr/>
          <p:nvPr/>
        </p:nvSpPr>
        <p:spPr>
          <a:xfrm>
            <a:off x="6099175" y="3540125"/>
            <a:ext cx="1171575" cy="111125"/>
          </a:xfrm>
          <a:custGeom>
            <a:avLst/>
            <a:gdLst>
              <a:gd name="connsiteX0" fmla="*/ 1171575 w 1171575"/>
              <a:gd name="connsiteY0" fmla="*/ 111125 h 111125"/>
              <a:gd name="connsiteX1" fmla="*/ 0 w 1171575"/>
              <a:gd name="connsiteY1" fmla="*/ 0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1575" h="111125">
                <a:moveTo>
                  <a:pt x="1171575" y="111125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任意多边形 259"/>
          <p:cNvSpPr/>
          <p:nvPr/>
        </p:nvSpPr>
        <p:spPr>
          <a:xfrm>
            <a:off x="4102100" y="3540125"/>
            <a:ext cx="2006600" cy="276225"/>
          </a:xfrm>
          <a:custGeom>
            <a:avLst/>
            <a:gdLst>
              <a:gd name="connsiteX0" fmla="*/ 0 w 2006600"/>
              <a:gd name="connsiteY0" fmla="*/ 276225 h 276225"/>
              <a:gd name="connsiteX1" fmla="*/ 2006600 w 2006600"/>
              <a:gd name="connsiteY1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600" h="276225">
                <a:moveTo>
                  <a:pt x="0" y="276225"/>
                </a:moveTo>
                <a:lnTo>
                  <a:pt x="200660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任意多边形 260"/>
          <p:cNvSpPr/>
          <p:nvPr/>
        </p:nvSpPr>
        <p:spPr>
          <a:xfrm>
            <a:off x="6105525" y="3538538"/>
            <a:ext cx="1366838" cy="366712"/>
          </a:xfrm>
          <a:custGeom>
            <a:avLst/>
            <a:gdLst>
              <a:gd name="connsiteX0" fmla="*/ 1366838 w 1366838"/>
              <a:gd name="connsiteY0" fmla="*/ 366712 h 366712"/>
              <a:gd name="connsiteX1" fmla="*/ 0 w 1366838"/>
              <a:gd name="connsiteY1" fmla="*/ 0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6838" h="366712">
                <a:moveTo>
                  <a:pt x="1366838" y="366712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任意多边形 261"/>
          <p:cNvSpPr/>
          <p:nvPr/>
        </p:nvSpPr>
        <p:spPr>
          <a:xfrm>
            <a:off x="6100763" y="3545681"/>
            <a:ext cx="1388268" cy="250032"/>
          </a:xfrm>
          <a:custGeom>
            <a:avLst/>
            <a:gdLst>
              <a:gd name="connsiteX0" fmla="*/ 1388268 w 1388268"/>
              <a:gd name="connsiteY0" fmla="*/ 250032 h 250032"/>
              <a:gd name="connsiteX1" fmla="*/ 0 w 1388268"/>
              <a:gd name="connsiteY1" fmla="*/ 0 h 25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88268" h="250032">
                <a:moveTo>
                  <a:pt x="1388268" y="250032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任意多边形 262"/>
          <p:cNvSpPr/>
          <p:nvPr/>
        </p:nvSpPr>
        <p:spPr>
          <a:xfrm>
            <a:off x="6103144" y="3469481"/>
            <a:ext cx="1450181" cy="69057"/>
          </a:xfrm>
          <a:custGeom>
            <a:avLst/>
            <a:gdLst>
              <a:gd name="connsiteX0" fmla="*/ 1450181 w 1450181"/>
              <a:gd name="connsiteY0" fmla="*/ 0 h 69057"/>
              <a:gd name="connsiteX1" fmla="*/ 0 w 1450181"/>
              <a:gd name="connsiteY1" fmla="*/ 69057 h 69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0181" h="69057">
                <a:moveTo>
                  <a:pt x="1450181" y="0"/>
                </a:moveTo>
                <a:lnTo>
                  <a:pt x="0" y="69057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任意多边形 263"/>
          <p:cNvSpPr/>
          <p:nvPr/>
        </p:nvSpPr>
        <p:spPr>
          <a:xfrm>
            <a:off x="6103144" y="3198019"/>
            <a:ext cx="1616869" cy="342900"/>
          </a:xfrm>
          <a:custGeom>
            <a:avLst/>
            <a:gdLst>
              <a:gd name="connsiteX0" fmla="*/ 1616869 w 1616869"/>
              <a:gd name="connsiteY0" fmla="*/ 0 h 342900"/>
              <a:gd name="connsiteX1" fmla="*/ 0 w 1616869"/>
              <a:gd name="connsiteY1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16869" h="342900">
                <a:moveTo>
                  <a:pt x="1616869" y="0"/>
                </a:moveTo>
                <a:lnTo>
                  <a:pt x="0" y="3429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任意多边形 264"/>
          <p:cNvSpPr/>
          <p:nvPr/>
        </p:nvSpPr>
        <p:spPr>
          <a:xfrm>
            <a:off x="6098381" y="3443288"/>
            <a:ext cx="1745457" cy="90487"/>
          </a:xfrm>
          <a:custGeom>
            <a:avLst/>
            <a:gdLst>
              <a:gd name="connsiteX0" fmla="*/ 1745457 w 1745457"/>
              <a:gd name="connsiteY0" fmla="*/ 0 h 90487"/>
              <a:gd name="connsiteX1" fmla="*/ 0 w 1745457"/>
              <a:gd name="connsiteY1" fmla="*/ 90487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5457" h="90487">
                <a:moveTo>
                  <a:pt x="1745457" y="0"/>
                </a:moveTo>
                <a:lnTo>
                  <a:pt x="0" y="90487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任意多边形 265"/>
          <p:cNvSpPr/>
          <p:nvPr/>
        </p:nvSpPr>
        <p:spPr>
          <a:xfrm>
            <a:off x="6100763" y="3436144"/>
            <a:ext cx="1895475" cy="97631"/>
          </a:xfrm>
          <a:custGeom>
            <a:avLst/>
            <a:gdLst>
              <a:gd name="connsiteX0" fmla="*/ 1895475 w 1895475"/>
              <a:gd name="connsiteY0" fmla="*/ 0 h 97631"/>
              <a:gd name="connsiteX1" fmla="*/ 0 w 1895475"/>
              <a:gd name="connsiteY1" fmla="*/ 97631 h 9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5475" h="97631">
                <a:moveTo>
                  <a:pt x="1895475" y="0"/>
                </a:moveTo>
                <a:lnTo>
                  <a:pt x="0" y="97631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任意多边形 266"/>
          <p:cNvSpPr/>
          <p:nvPr/>
        </p:nvSpPr>
        <p:spPr>
          <a:xfrm>
            <a:off x="6103144" y="3531394"/>
            <a:ext cx="1871662" cy="378619"/>
          </a:xfrm>
          <a:custGeom>
            <a:avLst/>
            <a:gdLst>
              <a:gd name="connsiteX0" fmla="*/ 1871662 w 1871662"/>
              <a:gd name="connsiteY0" fmla="*/ 378619 h 378619"/>
              <a:gd name="connsiteX1" fmla="*/ 0 w 1871662"/>
              <a:gd name="connsiteY1" fmla="*/ 0 h 37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71662" h="378619">
                <a:moveTo>
                  <a:pt x="1871662" y="378619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任意多边形 267"/>
          <p:cNvSpPr/>
          <p:nvPr/>
        </p:nvSpPr>
        <p:spPr>
          <a:xfrm>
            <a:off x="6098381" y="3540919"/>
            <a:ext cx="2402682" cy="100012"/>
          </a:xfrm>
          <a:custGeom>
            <a:avLst/>
            <a:gdLst>
              <a:gd name="connsiteX0" fmla="*/ 2402682 w 2402682"/>
              <a:gd name="connsiteY0" fmla="*/ 100012 h 100012"/>
              <a:gd name="connsiteX1" fmla="*/ 0 w 2402682"/>
              <a:gd name="connsiteY1" fmla="*/ 0 h 10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2682" h="100012">
                <a:moveTo>
                  <a:pt x="2402682" y="100012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任意多边形 268"/>
          <p:cNvSpPr/>
          <p:nvPr/>
        </p:nvSpPr>
        <p:spPr>
          <a:xfrm>
            <a:off x="6108700" y="2867025"/>
            <a:ext cx="2019300" cy="679450"/>
          </a:xfrm>
          <a:custGeom>
            <a:avLst/>
            <a:gdLst>
              <a:gd name="connsiteX0" fmla="*/ 2019300 w 2019300"/>
              <a:gd name="connsiteY0" fmla="*/ 0 h 679450"/>
              <a:gd name="connsiteX1" fmla="*/ 0 w 2019300"/>
              <a:gd name="connsiteY1" fmla="*/ 679450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9300" h="679450">
                <a:moveTo>
                  <a:pt x="2019300" y="0"/>
                </a:moveTo>
                <a:lnTo>
                  <a:pt x="0" y="6794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任意多边形 269"/>
          <p:cNvSpPr/>
          <p:nvPr/>
        </p:nvSpPr>
        <p:spPr>
          <a:xfrm>
            <a:off x="6099175" y="3140075"/>
            <a:ext cx="2562225" cy="400050"/>
          </a:xfrm>
          <a:custGeom>
            <a:avLst/>
            <a:gdLst>
              <a:gd name="connsiteX0" fmla="*/ 2562225 w 2562225"/>
              <a:gd name="connsiteY0" fmla="*/ 0 h 400050"/>
              <a:gd name="connsiteX1" fmla="*/ 0 w 2562225"/>
              <a:gd name="connsiteY1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62225" h="400050">
                <a:moveTo>
                  <a:pt x="2562225" y="0"/>
                </a:moveTo>
                <a:lnTo>
                  <a:pt x="0" y="4000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任意多边形 270"/>
          <p:cNvSpPr/>
          <p:nvPr/>
        </p:nvSpPr>
        <p:spPr>
          <a:xfrm>
            <a:off x="4567238" y="2743200"/>
            <a:ext cx="1543050" cy="800100"/>
          </a:xfrm>
          <a:custGeom>
            <a:avLst/>
            <a:gdLst>
              <a:gd name="connsiteX0" fmla="*/ 0 w 1543050"/>
              <a:gd name="connsiteY0" fmla="*/ 0 h 800100"/>
              <a:gd name="connsiteX1" fmla="*/ 1543050 w 154305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43050" h="800100">
                <a:moveTo>
                  <a:pt x="0" y="0"/>
                </a:moveTo>
                <a:lnTo>
                  <a:pt x="1543050" y="8001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任意多边形 271"/>
          <p:cNvSpPr/>
          <p:nvPr/>
        </p:nvSpPr>
        <p:spPr>
          <a:xfrm>
            <a:off x="5357813" y="2262188"/>
            <a:ext cx="747712" cy="1281112"/>
          </a:xfrm>
          <a:custGeom>
            <a:avLst/>
            <a:gdLst>
              <a:gd name="connsiteX0" fmla="*/ 0 w 747712"/>
              <a:gd name="connsiteY0" fmla="*/ 0 h 1281112"/>
              <a:gd name="connsiteX1" fmla="*/ 747712 w 747712"/>
              <a:gd name="connsiteY1" fmla="*/ 1281112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7712" h="1281112">
                <a:moveTo>
                  <a:pt x="0" y="0"/>
                </a:moveTo>
                <a:lnTo>
                  <a:pt x="747712" y="1281112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任意多边形 272"/>
          <p:cNvSpPr/>
          <p:nvPr/>
        </p:nvSpPr>
        <p:spPr>
          <a:xfrm>
            <a:off x="5995988" y="1947863"/>
            <a:ext cx="109537" cy="1590675"/>
          </a:xfrm>
          <a:custGeom>
            <a:avLst/>
            <a:gdLst>
              <a:gd name="connsiteX0" fmla="*/ 0 w 109537"/>
              <a:gd name="connsiteY0" fmla="*/ 0 h 1590675"/>
              <a:gd name="connsiteX1" fmla="*/ 109537 w 109537"/>
              <a:gd name="connsiteY1" fmla="*/ 1590675 h 159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537" h="1590675">
                <a:moveTo>
                  <a:pt x="0" y="0"/>
                </a:moveTo>
                <a:lnTo>
                  <a:pt x="109537" y="159067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任意多边形 273"/>
          <p:cNvSpPr/>
          <p:nvPr/>
        </p:nvSpPr>
        <p:spPr>
          <a:xfrm>
            <a:off x="6105525" y="1781175"/>
            <a:ext cx="200025" cy="1771650"/>
          </a:xfrm>
          <a:custGeom>
            <a:avLst/>
            <a:gdLst>
              <a:gd name="connsiteX0" fmla="*/ 200025 w 200025"/>
              <a:gd name="connsiteY0" fmla="*/ 0 h 1771650"/>
              <a:gd name="connsiteX1" fmla="*/ 0 w 200025"/>
              <a:gd name="connsiteY1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025" h="1771650">
                <a:moveTo>
                  <a:pt x="200025" y="0"/>
                </a:moveTo>
                <a:lnTo>
                  <a:pt x="0" y="17716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任意多边形 274"/>
          <p:cNvSpPr/>
          <p:nvPr/>
        </p:nvSpPr>
        <p:spPr>
          <a:xfrm>
            <a:off x="6110288" y="1838325"/>
            <a:ext cx="1166812" cy="1704975"/>
          </a:xfrm>
          <a:custGeom>
            <a:avLst/>
            <a:gdLst>
              <a:gd name="connsiteX0" fmla="*/ 1166812 w 1166812"/>
              <a:gd name="connsiteY0" fmla="*/ 0 h 1704975"/>
              <a:gd name="connsiteX1" fmla="*/ 0 w 1166812"/>
              <a:gd name="connsiteY1" fmla="*/ 1704975 h 170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6812" h="1704975">
                <a:moveTo>
                  <a:pt x="1166812" y="0"/>
                </a:moveTo>
                <a:lnTo>
                  <a:pt x="0" y="170497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任意多边形 275"/>
          <p:cNvSpPr/>
          <p:nvPr/>
        </p:nvSpPr>
        <p:spPr>
          <a:xfrm>
            <a:off x="6115050" y="2352675"/>
            <a:ext cx="2038350" cy="1190625"/>
          </a:xfrm>
          <a:custGeom>
            <a:avLst/>
            <a:gdLst>
              <a:gd name="connsiteX0" fmla="*/ 2038350 w 2038350"/>
              <a:gd name="connsiteY0" fmla="*/ 0 h 1190625"/>
              <a:gd name="connsiteX1" fmla="*/ 0 w 2038350"/>
              <a:gd name="connsiteY1" fmla="*/ 1190625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8350" h="1190625">
                <a:moveTo>
                  <a:pt x="2038350" y="0"/>
                </a:moveTo>
                <a:lnTo>
                  <a:pt x="0" y="119062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任意多边形 276"/>
          <p:cNvSpPr/>
          <p:nvPr/>
        </p:nvSpPr>
        <p:spPr>
          <a:xfrm>
            <a:off x="6105525" y="3529013"/>
            <a:ext cx="4529138" cy="1162050"/>
          </a:xfrm>
          <a:custGeom>
            <a:avLst/>
            <a:gdLst>
              <a:gd name="connsiteX0" fmla="*/ 4529138 w 4529138"/>
              <a:gd name="connsiteY0" fmla="*/ 1162050 h 1162050"/>
              <a:gd name="connsiteX1" fmla="*/ 0 w 4529138"/>
              <a:gd name="connsiteY1" fmla="*/ 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29138" h="1162050">
                <a:moveTo>
                  <a:pt x="4529138" y="116205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任意多边形 277"/>
          <p:cNvSpPr/>
          <p:nvPr/>
        </p:nvSpPr>
        <p:spPr>
          <a:xfrm>
            <a:off x="6096000" y="3533775"/>
            <a:ext cx="4000500" cy="623888"/>
          </a:xfrm>
          <a:custGeom>
            <a:avLst/>
            <a:gdLst>
              <a:gd name="connsiteX0" fmla="*/ 4000500 w 4000500"/>
              <a:gd name="connsiteY0" fmla="*/ 623888 h 623888"/>
              <a:gd name="connsiteX1" fmla="*/ 0 w 4000500"/>
              <a:gd name="connsiteY1" fmla="*/ 0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0500" h="623888">
                <a:moveTo>
                  <a:pt x="4000500" y="623888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任意多边形 278"/>
          <p:cNvSpPr/>
          <p:nvPr/>
        </p:nvSpPr>
        <p:spPr>
          <a:xfrm>
            <a:off x="6105525" y="3538538"/>
            <a:ext cx="3662363" cy="400050"/>
          </a:xfrm>
          <a:custGeom>
            <a:avLst/>
            <a:gdLst>
              <a:gd name="connsiteX0" fmla="*/ 3662363 w 3662363"/>
              <a:gd name="connsiteY0" fmla="*/ 400050 h 400050"/>
              <a:gd name="connsiteX1" fmla="*/ 0 w 3662363"/>
              <a:gd name="connsiteY1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2363" h="400050">
                <a:moveTo>
                  <a:pt x="3662363" y="40005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任意多边形 279"/>
          <p:cNvSpPr/>
          <p:nvPr/>
        </p:nvSpPr>
        <p:spPr>
          <a:xfrm>
            <a:off x="5810226" y="3496953"/>
            <a:ext cx="3605213" cy="276225"/>
          </a:xfrm>
          <a:custGeom>
            <a:avLst/>
            <a:gdLst>
              <a:gd name="connsiteX0" fmla="*/ 3605213 w 3605213"/>
              <a:gd name="connsiteY0" fmla="*/ 276225 h 276225"/>
              <a:gd name="connsiteX1" fmla="*/ 0 w 3605213"/>
              <a:gd name="connsiteY1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5213" h="276225">
                <a:moveTo>
                  <a:pt x="3605213" y="276225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任意多边形 280"/>
          <p:cNvSpPr/>
          <p:nvPr/>
        </p:nvSpPr>
        <p:spPr>
          <a:xfrm>
            <a:off x="6096000" y="3057525"/>
            <a:ext cx="3128963" cy="481013"/>
          </a:xfrm>
          <a:custGeom>
            <a:avLst/>
            <a:gdLst>
              <a:gd name="connsiteX0" fmla="*/ 3128963 w 3128963"/>
              <a:gd name="connsiteY0" fmla="*/ 0 h 481013"/>
              <a:gd name="connsiteX1" fmla="*/ 0 w 3128963"/>
              <a:gd name="connsiteY1" fmla="*/ 481013 h 4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8963" h="481013">
                <a:moveTo>
                  <a:pt x="3128963" y="0"/>
                </a:moveTo>
                <a:lnTo>
                  <a:pt x="0" y="481013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任意多边形 281"/>
          <p:cNvSpPr/>
          <p:nvPr/>
        </p:nvSpPr>
        <p:spPr>
          <a:xfrm>
            <a:off x="6110288" y="2909888"/>
            <a:ext cx="3086100" cy="628650"/>
          </a:xfrm>
          <a:custGeom>
            <a:avLst/>
            <a:gdLst>
              <a:gd name="connsiteX0" fmla="*/ 3071812 w 3071812"/>
              <a:gd name="connsiteY0" fmla="*/ 0 h 623888"/>
              <a:gd name="connsiteX1" fmla="*/ 0 w 3071812"/>
              <a:gd name="connsiteY1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1812" h="623888">
                <a:moveTo>
                  <a:pt x="3071812" y="0"/>
                </a:moveTo>
                <a:lnTo>
                  <a:pt x="0" y="623888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任意多边形 282"/>
          <p:cNvSpPr/>
          <p:nvPr/>
        </p:nvSpPr>
        <p:spPr>
          <a:xfrm>
            <a:off x="6110288" y="2814638"/>
            <a:ext cx="2967037" cy="709612"/>
          </a:xfrm>
          <a:custGeom>
            <a:avLst/>
            <a:gdLst>
              <a:gd name="connsiteX0" fmla="*/ 2967037 w 2967037"/>
              <a:gd name="connsiteY0" fmla="*/ 0 h 709612"/>
              <a:gd name="connsiteX1" fmla="*/ 0 w 2967037"/>
              <a:gd name="connsiteY1" fmla="*/ 709612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67037" h="709612">
                <a:moveTo>
                  <a:pt x="2967037" y="0"/>
                </a:moveTo>
                <a:lnTo>
                  <a:pt x="0" y="709612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任意多边形 283"/>
          <p:cNvSpPr/>
          <p:nvPr/>
        </p:nvSpPr>
        <p:spPr>
          <a:xfrm>
            <a:off x="6105525" y="3529013"/>
            <a:ext cx="5281613" cy="1038225"/>
          </a:xfrm>
          <a:custGeom>
            <a:avLst/>
            <a:gdLst>
              <a:gd name="connsiteX0" fmla="*/ 5281613 w 5281613"/>
              <a:gd name="connsiteY0" fmla="*/ 1038225 h 1038225"/>
              <a:gd name="connsiteX1" fmla="*/ 0 w 5281613"/>
              <a:gd name="connsiteY1" fmla="*/ 0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81613" h="1038225">
                <a:moveTo>
                  <a:pt x="5281613" y="1038225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任意多边形 284"/>
          <p:cNvSpPr/>
          <p:nvPr/>
        </p:nvSpPr>
        <p:spPr>
          <a:xfrm>
            <a:off x="6110288" y="3062288"/>
            <a:ext cx="4086225" cy="471487"/>
          </a:xfrm>
          <a:custGeom>
            <a:avLst/>
            <a:gdLst>
              <a:gd name="connsiteX0" fmla="*/ 4086225 w 4086225"/>
              <a:gd name="connsiteY0" fmla="*/ 0 h 471487"/>
              <a:gd name="connsiteX1" fmla="*/ 0 w 4086225"/>
              <a:gd name="connsiteY1" fmla="*/ 471487 h 47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86225" h="471487">
                <a:moveTo>
                  <a:pt x="4086225" y="0"/>
                </a:moveTo>
                <a:lnTo>
                  <a:pt x="0" y="471487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任意多边形 285"/>
          <p:cNvSpPr/>
          <p:nvPr/>
        </p:nvSpPr>
        <p:spPr>
          <a:xfrm>
            <a:off x="6105525" y="2552700"/>
            <a:ext cx="3200400" cy="976313"/>
          </a:xfrm>
          <a:custGeom>
            <a:avLst/>
            <a:gdLst>
              <a:gd name="connsiteX0" fmla="*/ 3200400 w 3200400"/>
              <a:gd name="connsiteY0" fmla="*/ 0 h 976313"/>
              <a:gd name="connsiteX1" fmla="*/ 0 w 3200400"/>
              <a:gd name="connsiteY1" fmla="*/ 976313 h 9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00400" h="976313">
                <a:moveTo>
                  <a:pt x="3200400" y="0"/>
                </a:moveTo>
                <a:lnTo>
                  <a:pt x="0" y="976313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任意多边形 286"/>
          <p:cNvSpPr/>
          <p:nvPr/>
        </p:nvSpPr>
        <p:spPr>
          <a:xfrm>
            <a:off x="6100763" y="2314575"/>
            <a:ext cx="2686050" cy="1214438"/>
          </a:xfrm>
          <a:custGeom>
            <a:avLst/>
            <a:gdLst>
              <a:gd name="connsiteX0" fmla="*/ 2686050 w 2686050"/>
              <a:gd name="connsiteY0" fmla="*/ 0 h 1214438"/>
              <a:gd name="connsiteX1" fmla="*/ 0 w 2686050"/>
              <a:gd name="connsiteY1" fmla="*/ 1214438 h 121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1214438">
                <a:moveTo>
                  <a:pt x="2686050" y="0"/>
                </a:moveTo>
                <a:lnTo>
                  <a:pt x="0" y="1214438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任意多边形 287"/>
          <p:cNvSpPr/>
          <p:nvPr/>
        </p:nvSpPr>
        <p:spPr>
          <a:xfrm>
            <a:off x="6105525" y="2300288"/>
            <a:ext cx="2976563" cy="1238250"/>
          </a:xfrm>
          <a:custGeom>
            <a:avLst/>
            <a:gdLst>
              <a:gd name="connsiteX0" fmla="*/ 2976563 w 2976563"/>
              <a:gd name="connsiteY0" fmla="*/ 0 h 1238250"/>
              <a:gd name="connsiteX1" fmla="*/ 0 w 2976563"/>
              <a:gd name="connsiteY1" fmla="*/ 123825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6563" h="1238250">
                <a:moveTo>
                  <a:pt x="2976563" y="0"/>
                </a:moveTo>
                <a:lnTo>
                  <a:pt x="0" y="12382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任意多边形 288"/>
          <p:cNvSpPr/>
          <p:nvPr/>
        </p:nvSpPr>
        <p:spPr>
          <a:xfrm>
            <a:off x="6115050" y="2057400"/>
            <a:ext cx="2243138" cy="1481138"/>
          </a:xfrm>
          <a:custGeom>
            <a:avLst/>
            <a:gdLst>
              <a:gd name="connsiteX0" fmla="*/ 2243138 w 2243138"/>
              <a:gd name="connsiteY0" fmla="*/ 0 h 1481138"/>
              <a:gd name="connsiteX1" fmla="*/ 0 w 2243138"/>
              <a:gd name="connsiteY1" fmla="*/ 1481138 h 148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3138" h="1481138">
                <a:moveTo>
                  <a:pt x="2243138" y="0"/>
                </a:moveTo>
                <a:lnTo>
                  <a:pt x="0" y="1481138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任意多边形 289"/>
          <p:cNvSpPr/>
          <p:nvPr/>
        </p:nvSpPr>
        <p:spPr>
          <a:xfrm>
            <a:off x="6100763" y="1804988"/>
            <a:ext cx="2038350" cy="1743075"/>
          </a:xfrm>
          <a:custGeom>
            <a:avLst/>
            <a:gdLst>
              <a:gd name="connsiteX0" fmla="*/ 2038350 w 2038350"/>
              <a:gd name="connsiteY0" fmla="*/ 0 h 1743075"/>
              <a:gd name="connsiteX1" fmla="*/ 0 w 2038350"/>
              <a:gd name="connsiteY1" fmla="*/ 1743075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8350" h="1743075">
                <a:moveTo>
                  <a:pt x="2038350" y="0"/>
                </a:moveTo>
                <a:lnTo>
                  <a:pt x="0" y="174307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任意多边形 290"/>
          <p:cNvSpPr/>
          <p:nvPr/>
        </p:nvSpPr>
        <p:spPr>
          <a:xfrm>
            <a:off x="6100763" y="1943100"/>
            <a:ext cx="2752725" cy="1590675"/>
          </a:xfrm>
          <a:custGeom>
            <a:avLst/>
            <a:gdLst>
              <a:gd name="connsiteX0" fmla="*/ 2752725 w 2752725"/>
              <a:gd name="connsiteY0" fmla="*/ 0 h 1590675"/>
              <a:gd name="connsiteX1" fmla="*/ 0 w 2752725"/>
              <a:gd name="connsiteY1" fmla="*/ 1590675 h 159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2725" h="1590675">
                <a:moveTo>
                  <a:pt x="2752725" y="0"/>
                </a:moveTo>
                <a:lnTo>
                  <a:pt x="0" y="159067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任意多边形 291"/>
          <p:cNvSpPr/>
          <p:nvPr/>
        </p:nvSpPr>
        <p:spPr>
          <a:xfrm>
            <a:off x="6115050" y="1905000"/>
            <a:ext cx="3157538" cy="1628775"/>
          </a:xfrm>
          <a:custGeom>
            <a:avLst/>
            <a:gdLst>
              <a:gd name="connsiteX0" fmla="*/ 3157538 w 3157538"/>
              <a:gd name="connsiteY0" fmla="*/ 0 h 1628775"/>
              <a:gd name="connsiteX1" fmla="*/ 0 w 3157538"/>
              <a:gd name="connsiteY1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7538" h="1628775">
                <a:moveTo>
                  <a:pt x="3157538" y="0"/>
                </a:moveTo>
                <a:lnTo>
                  <a:pt x="0" y="162877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任意多边形 292"/>
          <p:cNvSpPr/>
          <p:nvPr/>
        </p:nvSpPr>
        <p:spPr>
          <a:xfrm>
            <a:off x="6110288" y="2286000"/>
            <a:ext cx="3657600" cy="1252538"/>
          </a:xfrm>
          <a:custGeom>
            <a:avLst/>
            <a:gdLst>
              <a:gd name="connsiteX0" fmla="*/ 3657600 w 3657600"/>
              <a:gd name="connsiteY0" fmla="*/ 0 h 1252538"/>
              <a:gd name="connsiteX1" fmla="*/ 0 w 3657600"/>
              <a:gd name="connsiteY1" fmla="*/ 1252538 h 1252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57600" h="1252538">
                <a:moveTo>
                  <a:pt x="3657600" y="0"/>
                </a:moveTo>
                <a:lnTo>
                  <a:pt x="0" y="1252538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任意多边形 293"/>
          <p:cNvSpPr/>
          <p:nvPr/>
        </p:nvSpPr>
        <p:spPr>
          <a:xfrm>
            <a:off x="6105525" y="2238375"/>
            <a:ext cx="3952875" cy="1300163"/>
          </a:xfrm>
          <a:custGeom>
            <a:avLst/>
            <a:gdLst>
              <a:gd name="connsiteX0" fmla="*/ 3952875 w 3952875"/>
              <a:gd name="connsiteY0" fmla="*/ 0 h 1300163"/>
              <a:gd name="connsiteX1" fmla="*/ 0 w 3952875"/>
              <a:gd name="connsiteY1" fmla="*/ 130016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52875" h="1300163">
                <a:moveTo>
                  <a:pt x="3952875" y="0"/>
                </a:moveTo>
                <a:lnTo>
                  <a:pt x="0" y="1300163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任意多边形 294"/>
          <p:cNvSpPr/>
          <p:nvPr/>
        </p:nvSpPr>
        <p:spPr>
          <a:xfrm>
            <a:off x="6096000" y="2451100"/>
            <a:ext cx="4121150" cy="1085850"/>
          </a:xfrm>
          <a:custGeom>
            <a:avLst/>
            <a:gdLst>
              <a:gd name="connsiteX0" fmla="*/ 4121150 w 4121150"/>
              <a:gd name="connsiteY0" fmla="*/ 0 h 1085850"/>
              <a:gd name="connsiteX1" fmla="*/ 0 w 4121150"/>
              <a:gd name="connsiteY1" fmla="*/ 10858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21150" h="1085850">
                <a:moveTo>
                  <a:pt x="4121150" y="0"/>
                </a:moveTo>
                <a:lnTo>
                  <a:pt x="0" y="10858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任意多边形 295"/>
          <p:cNvSpPr/>
          <p:nvPr/>
        </p:nvSpPr>
        <p:spPr>
          <a:xfrm>
            <a:off x="6096000" y="2346325"/>
            <a:ext cx="4016375" cy="1196975"/>
          </a:xfrm>
          <a:custGeom>
            <a:avLst/>
            <a:gdLst>
              <a:gd name="connsiteX0" fmla="*/ 4016375 w 4016375"/>
              <a:gd name="connsiteY0" fmla="*/ 0 h 1196975"/>
              <a:gd name="connsiteX1" fmla="*/ 0 w 4016375"/>
              <a:gd name="connsiteY1" fmla="*/ 1196975 h 11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6375" h="1196975">
                <a:moveTo>
                  <a:pt x="4016375" y="0"/>
                </a:moveTo>
                <a:lnTo>
                  <a:pt x="0" y="119697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任意多边形 296"/>
          <p:cNvSpPr/>
          <p:nvPr/>
        </p:nvSpPr>
        <p:spPr>
          <a:xfrm>
            <a:off x="6096000" y="2060575"/>
            <a:ext cx="4156075" cy="1489075"/>
          </a:xfrm>
          <a:custGeom>
            <a:avLst/>
            <a:gdLst>
              <a:gd name="connsiteX0" fmla="*/ 4156075 w 4156075"/>
              <a:gd name="connsiteY0" fmla="*/ 0 h 1489075"/>
              <a:gd name="connsiteX1" fmla="*/ 0 w 4156075"/>
              <a:gd name="connsiteY1" fmla="*/ 1489075 h 148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56075" h="1489075">
                <a:moveTo>
                  <a:pt x="4156075" y="0"/>
                </a:moveTo>
                <a:lnTo>
                  <a:pt x="0" y="148907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任意多边形 297"/>
          <p:cNvSpPr/>
          <p:nvPr/>
        </p:nvSpPr>
        <p:spPr>
          <a:xfrm>
            <a:off x="6092825" y="1787525"/>
            <a:ext cx="3997325" cy="1758950"/>
          </a:xfrm>
          <a:custGeom>
            <a:avLst/>
            <a:gdLst>
              <a:gd name="connsiteX0" fmla="*/ 3997325 w 3997325"/>
              <a:gd name="connsiteY0" fmla="*/ 0 h 1758950"/>
              <a:gd name="connsiteX1" fmla="*/ 0 w 3997325"/>
              <a:gd name="connsiteY1" fmla="*/ 175895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97325" h="1758950">
                <a:moveTo>
                  <a:pt x="3997325" y="0"/>
                </a:moveTo>
                <a:lnTo>
                  <a:pt x="0" y="175895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任意多边形 298"/>
          <p:cNvSpPr/>
          <p:nvPr/>
        </p:nvSpPr>
        <p:spPr>
          <a:xfrm>
            <a:off x="6096000" y="1355725"/>
            <a:ext cx="3041650" cy="2193925"/>
          </a:xfrm>
          <a:custGeom>
            <a:avLst/>
            <a:gdLst>
              <a:gd name="connsiteX0" fmla="*/ 3041650 w 3041650"/>
              <a:gd name="connsiteY0" fmla="*/ 0 h 2193925"/>
              <a:gd name="connsiteX1" fmla="*/ 0 w 3041650"/>
              <a:gd name="connsiteY1" fmla="*/ 2193925 h 219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1650" h="2193925">
                <a:moveTo>
                  <a:pt x="3041650" y="0"/>
                </a:moveTo>
                <a:lnTo>
                  <a:pt x="0" y="219392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任意多边形 299"/>
          <p:cNvSpPr/>
          <p:nvPr/>
        </p:nvSpPr>
        <p:spPr>
          <a:xfrm>
            <a:off x="6103620" y="662940"/>
            <a:ext cx="3444240" cy="2887980"/>
          </a:xfrm>
          <a:custGeom>
            <a:avLst/>
            <a:gdLst>
              <a:gd name="connsiteX0" fmla="*/ 3444240 w 3444240"/>
              <a:gd name="connsiteY0" fmla="*/ 0 h 2887980"/>
              <a:gd name="connsiteX1" fmla="*/ 0 w 3444240"/>
              <a:gd name="connsiteY1" fmla="*/ 2887980 h 288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44240" h="2887980">
                <a:moveTo>
                  <a:pt x="3444240" y="0"/>
                </a:moveTo>
                <a:lnTo>
                  <a:pt x="0" y="288798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任意多边形 300"/>
          <p:cNvSpPr/>
          <p:nvPr/>
        </p:nvSpPr>
        <p:spPr>
          <a:xfrm>
            <a:off x="6096000" y="1150620"/>
            <a:ext cx="2491740" cy="2385060"/>
          </a:xfrm>
          <a:custGeom>
            <a:avLst/>
            <a:gdLst>
              <a:gd name="connsiteX0" fmla="*/ 2491740 w 2491740"/>
              <a:gd name="connsiteY0" fmla="*/ 0 h 2385060"/>
              <a:gd name="connsiteX1" fmla="*/ 0 w 2491740"/>
              <a:gd name="connsiteY1" fmla="*/ 2385060 h 23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1740" h="2385060">
                <a:moveTo>
                  <a:pt x="2491740" y="0"/>
                </a:moveTo>
                <a:lnTo>
                  <a:pt x="0" y="238506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任意多边形 301"/>
          <p:cNvSpPr/>
          <p:nvPr/>
        </p:nvSpPr>
        <p:spPr>
          <a:xfrm>
            <a:off x="6103620" y="434340"/>
            <a:ext cx="1973580" cy="3101340"/>
          </a:xfrm>
          <a:custGeom>
            <a:avLst/>
            <a:gdLst>
              <a:gd name="connsiteX0" fmla="*/ 1973580 w 1973580"/>
              <a:gd name="connsiteY0" fmla="*/ 0 h 3101340"/>
              <a:gd name="connsiteX1" fmla="*/ 0 w 1973580"/>
              <a:gd name="connsiteY1" fmla="*/ 3101340 h 310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73580" h="3101340">
                <a:moveTo>
                  <a:pt x="1973580" y="0"/>
                </a:moveTo>
                <a:lnTo>
                  <a:pt x="0" y="310134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任意多边形 302"/>
          <p:cNvSpPr/>
          <p:nvPr/>
        </p:nvSpPr>
        <p:spPr>
          <a:xfrm>
            <a:off x="6111240" y="1394460"/>
            <a:ext cx="510540" cy="2141220"/>
          </a:xfrm>
          <a:custGeom>
            <a:avLst/>
            <a:gdLst>
              <a:gd name="connsiteX0" fmla="*/ 510540 w 510540"/>
              <a:gd name="connsiteY0" fmla="*/ 0 h 2141220"/>
              <a:gd name="connsiteX1" fmla="*/ 0 w 510540"/>
              <a:gd name="connsiteY1" fmla="*/ 2141220 h 214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540" h="2141220">
                <a:moveTo>
                  <a:pt x="510540" y="0"/>
                </a:moveTo>
                <a:lnTo>
                  <a:pt x="0" y="214122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任意多边形 303"/>
          <p:cNvSpPr/>
          <p:nvPr/>
        </p:nvSpPr>
        <p:spPr>
          <a:xfrm>
            <a:off x="6103620" y="1173480"/>
            <a:ext cx="1082040" cy="2385060"/>
          </a:xfrm>
          <a:custGeom>
            <a:avLst/>
            <a:gdLst>
              <a:gd name="connsiteX0" fmla="*/ 1082040 w 1082040"/>
              <a:gd name="connsiteY0" fmla="*/ 0 h 2385060"/>
              <a:gd name="connsiteX1" fmla="*/ 0 w 1082040"/>
              <a:gd name="connsiteY1" fmla="*/ 2385060 h 23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2040" h="2385060">
                <a:moveTo>
                  <a:pt x="1082040" y="0"/>
                </a:moveTo>
                <a:lnTo>
                  <a:pt x="0" y="238506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任意多边形 304"/>
          <p:cNvSpPr/>
          <p:nvPr/>
        </p:nvSpPr>
        <p:spPr>
          <a:xfrm>
            <a:off x="6088380" y="929640"/>
            <a:ext cx="624840" cy="2628900"/>
          </a:xfrm>
          <a:custGeom>
            <a:avLst/>
            <a:gdLst>
              <a:gd name="connsiteX0" fmla="*/ 624840 w 624840"/>
              <a:gd name="connsiteY0" fmla="*/ 0 h 2628900"/>
              <a:gd name="connsiteX1" fmla="*/ 0 w 624840"/>
              <a:gd name="connsiteY1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4840" h="2628900">
                <a:moveTo>
                  <a:pt x="624840" y="0"/>
                </a:moveTo>
                <a:lnTo>
                  <a:pt x="0" y="26289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任意多边形 305"/>
          <p:cNvSpPr/>
          <p:nvPr/>
        </p:nvSpPr>
        <p:spPr>
          <a:xfrm>
            <a:off x="6118860" y="708660"/>
            <a:ext cx="693420" cy="2827020"/>
          </a:xfrm>
          <a:custGeom>
            <a:avLst/>
            <a:gdLst>
              <a:gd name="connsiteX0" fmla="*/ 693420 w 693420"/>
              <a:gd name="connsiteY0" fmla="*/ 0 h 2827020"/>
              <a:gd name="connsiteX1" fmla="*/ 0 w 693420"/>
              <a:gd name="connsiteY1" fmla="*/ 2827020 h 282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3420" h="2827020">
                <a:moveTo>
                  <a:pt x="693420" y="0"/>
                </a:moveTo>
                <a:lnTo>
                  <a:pt x="0" y="282702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任意多边形 306"/>
          <p:cNvSpPr/>
          <p:nvPr/>
        </p:nvSpPr>
        <p:spPr>
          <a:xfrm>
            <a:off x="6088380" y="708660"/>
            <a:ext cx="518160" cy="2842260"/>
          </a:xfrm>
          <a:custGeom>
            <a:avLst/>
            <a:gdLst>
              <a:gd name="connsiteX0" fmla="*/ 518160 w 518160"/>
              <a:gd name="connsiteY0" fmla="*/ 0 h 2842260"/>
              <a:gd name="connsiteX1" fmla="*/ 0 w 518160"/>
              <a:gd name="connsiteY1" fmla="*/ 2842260 h 284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160" h="2842260">
                <a:moveTo>
                  <a:pt x="518160" y="0"/>
                </a:moveTo>
                <a:lnTo>
                  <a:pt x="0" y="284226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任意多边形 307"/>
          <p:cNvSpPr/>
          <p:nvPr/>
        </p:nvSpPr>
        <p:spPr>
          <a:xfrm>
            <a:off x="5783580" y="1668780"/>
            <a:ext cx="320040" cy="1866900"/>
          </a:xfrm>
          <a:custGeom>
            <a:avLst/>
            <a:gdLst>
              <a:gd name="connsiteX0" fmla="*/ 0 w 320040"/>
              <a:gd name="connsiteY0" fmla="*/ 0 h 1866900"/>
              <a:gd name="connsiteX1" fmla="*/ 320040 w 320040"/>
              <a:gd name="connsiteY1" fmla="*/ 186690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0040" h="1866900">
                <a:moveTo>
                  <a:pt x="0" y="0"/>
                </a:moveTo>
                <a:lnTo>
                  <a:pt x="320040" y="18669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任意多边形 308"/>
          <p:cNvSpPr/>
          <p:nvPr/>
        </p:nvSpPr>
        <p:spPr>
          <a:xfrm>
            <a:off x="5928360" y="1318260"/>
            <a:ext cx="175260" cy="2225040"/>
          </a:xfrm>
          <a:custGeom>
            <a:avLst/>
            <a:gdLst>
              <a:gd name="connsiteX0" fmla="*/ 0 w 175260"/>
              <a:gd name="connsiteY0" fmla="*/ 0 h 2225040"/>
              <a:gd name="connsiteX1" fmla="*/ 175260 w 175260"/>
              <a:gd name="connsiteY1" fmla="*/ 222504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260" h="2225040">
                <a:moveTo>
                  <a:pt x="0" y="0"/>
                </a:moveTo>
                <a:lnTo>
                  <a:pt x="175260" y="222504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任意多边形 309"/>
          <p:cNvSpPr/>
          <p:nvPr/>
        </p:nvSpPr>
        <p:spPr>
          <a:xfrm>
            <a:off x="5913120" y="1051560"/>
            <a:ext cx="175260" cy="2491740"/>
          </a:xfrm>
          <a:custGeom>
            <a:avLst/>
            <a:gdLst>
              <a:gd name="connsiteX0" fmla="*/ 0 w 175260"/>
              <a:gd name="connsiteY0" fmla="*/ 0 h 2491740"/>
              <a:gd name="connsiteX1" fmla="*/ 175260 w 175260"/>
              <a:gd name="connsiteY1" fmla="*/ 2491740 h 2491740"/>
              <a:gd name="connsiteX2" fmla="*/ 175260 w 175260"/>
              <a:gd name="connsiteY2" fmla="*/ 2491740 h 249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60" h="2491740">
                <a:moveTo>
                  <a:pt x="0" y="0"/>
                </a:moveTo>
                <a:lnTo>
                  <a:pt x="175260" y="2491740"/>
                </a:lnTo>
                <a:lnTo>
                  <a:pt x="175260" y="249174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任意多边形 310"/>
          <p:cNvSpPr/>
          <p:nvPr/>
        </p:nvSpPr>
        <p:spPr>
          <a:xfrm>
            <a:off x="5494020" y="1203960"/>
            <a:ext cx="601980" cy="2339340"/>
          </a:xfrm>
          <a:custGeom>
            <a:avLst/>
            <a:gdLst>
              <a:gd name="connsiteX0" fmla="*/ 0 w 601980"/>
              <a:gd name="connsiteY0" fmla="*/ 0 h 2339340"/>
              <a:gd name="connsiteX1" fmla="*/ 601980 w 601980"/>
              <a:gd name="connsiteY1" fmla="*/ 2339340 h 233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1980" h="2339340">
                <a:moveTo>
                  <a:pt x="0" y="0"/>
                </a:moveTo>
                <a:lnTo>
                  <a:pt x="601980" y="233934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任意多边形 311"/>
          <p:cNvSpPr/>
          <p:nvPr/>
        </p:nvSpPr>
        <p:spPr>
          <a:xfrm>
            <a:off x="5486400" y="152400"/>
            <a:ext cx="624840" cy="3390900"/>
          </a:xfrm>
          <a:custGeom>
            <a:avLst/>
            <a:gdLst>
              <a:gd name="connsiteX0" fmla="*/ 0 w 624840"/>
              <a:gd name="connsiteY0" fmla="*/ 0 h 3390900"/>
              <a:gd name="connsiteX1" fmla="*/ 624840 w 624840"/>
              <a:gd name="connsiteY1" fmla="*/ 339090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4840" h="3390900">
                <a:moveTo>
                  <a:pt x="0" y="0"/>
                </a:moveTo>
                <a:lnTo>
                  <a:pt x="624840" y="33909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任意多边形 312"/>
          <p:cNvSpPr/>
          <p:nvPr/>
        </p:nvSpPr>
        <p:spPr>
          <a:xfrm>
            <a:off x="5189220" y="609600"/>
            <a:ext cx="914400" cy="2933700"/>
          </a:xfrm>
          <a:custGeom>
            <a:avLst/>
            <a:gdLst>
              <a:gd name="connsiteX0" fmla="*/ 0 w 914400"/>
              <a:gd name="connsiteY0" fmla="*/ 0 h 2933700"/>
              <a:gd name="connsiteX1" fmla="*/ 914400 w 914400"/>
              <a:gd name="connsiteY1" fmla="*/ 293370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2933700">
                <a:moveTo>
                  <a:pt x="0" y="0"/>
                </a:moveTo>
                <a:lnTo>
                  <a:pt x="914400" y="29337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任意多边形 313"/>
          <p:cNvSpPr/>
          <p:nvPr/>
        </p:nvSpPr>
        <p:spPr>
          <a:xfrm>
            <a:off x="5135880" y="1607820"/>
            <a:ext cx="975360" cy="1927860"/>
          </a:xfrm>
          <a:custGeom>
            <a:avLst/>
            <a:gdLst>
              <a:gd name="connsiteX0" fmla="*/ 0 w 975360"/>
              <a:gd name="connsiteY0" fmla="*/ 0 h 1927860"/>
              <a:gd name="connsiteX1" fmla="*/ 975360 w 975360"/>
              <a:gd name="connsiteY1" fmla="*/ 1927860 h 19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5360" h="1927860">
                <a:moveTo>
                  <a:pt x="0" y="0"/>
                </a:moveTo>
                <a:lnTo>
                  <a:pt x="975360" y="192786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任意多边形 314"/>
          <p:cNvSpPr/>
          <p:nvPr/>
        </p:nvSpPr>
        <p:spPr>
          <a:xfrm>
            <a:off x="4953000" y="1493520"/>
            <a:ext cx="1143000" cy="2049780"/>
          </a:xfrm>
          <a:custGeom>
            <a:avLst/>
            <a:gdLst>
              <a:gd name="connsiteX0" fmla="*/ 0 w 1143000"/>
              <a:gd name="connsiteY0" fmla="*/ 0 h 2049780"/>
              <a:gd name="connsiteX1" fmla="*/ 1143000 w 1143000"/>
              <a:gd name="connsiteY1" fmla="*/ 2049780 h 204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 h="2049780">
                <a:moveTo>
                  <a:pt x="0" y="0"/>
                </a:moveTo>
                <a:lnTo>
                  <a:pt x="1143000" y="204978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任意多边形 315"/>
          <p:cNvSpPr/>
          <p:nvPr/>
        </p:nvSpPr>
        <p:spPr>
          <a:xfrm>
            <a:off x="4686300" y="1600200"/>
            <a:ext cx="1424940" cy="1943100"/>
          </a:xfrm>
          <a:custGeom>
            <a:avLst/>
            <a:gdLst>
              <a:gd name="connsiteX0" fmla="*/ 0 w 1424940"/>
              <a:gd name="connsiteY0" fmla="*/ 0 h 1943100"/>
              <a:gd name="connsiteX1" fmla="*/ 1424940 w 1424940"/>
              <a:gd name="connsiteY1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4940" h="1943100">
                <a:moveTo>
                  <a:pt x="0" y="0"/>
                </a:moveTo>
                <a:lnTo>
                  <a:pt x="1424940" y="19431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任意多边形 316"/>
          <p:cNvSpPr/>
          <p:nvPr/>
        </p:nvSpPr>
        <p:spPr>
          <a:xfrm>
            <a:off x="4122420" y="1805940"/>
            <a:ext cx="1988820" cy="1722120"/>
          </a:xfrm>
          <a:custGeom>
            <a:avLst/>
            <a:gdLst>
              <a:gd name="connsiteX0" fmla="*/ 0 w 1988820"/>
              <a:gd name="connsiteY0" fmla="*/ 0 h 1722120"/>
              <a:gd name="connsiteX1" fmla="*/ 1988820 w 1988820"/>
              <a:gd name="connsiteY1" fmla="*/ 1722120 h 17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8820" h="1722120">
                <a:moveTo>
                  <a:pt x="0" y="0"/>
                </a:moveTo>
                <a:lnTo>
                  <a:pt x="1988820" y="172212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任意多边形 317"/>
          <p:cNvSpPr/>
          <p:nvPr/>
        </p:nvSpPr>
        <p:spPr>
          <a:xfrm>
            <a:off x="4244340" y="1196340"/>
            <a:ext cx="1851660" cy="2339340"/>
          </a:xfrm>
          <a:custGeom>
            <a:avLst/>
            <a:gdLst>
              <a:gd name="connsiteX0" fmla="*/ 0 w 1851660"/>
              <a:gd name="connsiteY0" fmla="*/ 0 h 2339340"/>
              <a:gd name="connsiteX1" fmla="*/ 1851660 w 1851660"/>
              <a:gd name="connsiteY1" fmla="*/ 2339340 h 233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1660" h="2339340">
                <a:moveTo>
                  <a:pt x="0" y="0"/>
                </a:moveTo>
                <a:lnTo>
                  <a:pt x="1851660" y="233934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任意多边形 318"/>
          <p:cNvSpPr/>
          <p:nvPr/>
        </p:nvSpPr>
        <p:spPr>
          <a:xfrm>
            <a:off x="4914900" y="541020"/>
            <a:ext cx="1188720" cy="2987040"/>
          </a:xfrm>
          <a:custGeom>
            <a:avLst/>
            <a:gdLst>
              <a:gd name="connsiteX0" fmla="*/ 0 w 1188720"/>
              <a:gd name="connsiteY0" fmla="*/ 0 h 2987040"/>
              <a:gd name="connsiteX1" fmla="*/ 1188720 w 1188720"/>
              <a:gd name="connsiteY1" fmla="*/ 298704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8720" h="2987040">
                <a:moveTo>
                  <a:pt x="0" y="0"/>
                </a:moveTo>
                <a:lnTo>
                  <a:pt x="1188720" y="298704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任意多边形 319"/>
          <p:cNvSpPr/>
          <p:nvPr/>
        </p:nvSpPr>
        <p:spPr>
          <a:xfrm>
            <a:off x="4968240" y="426720"/>
            <a:ext cx="1143000" cy="3108960"/>
          </a:xfrm>
          <a:custGeom>
            <a:avLst/>
            <a:gdLst>
              <a:gd name="connsiteX0" fmla="*/ 0 w 1143000"/>
              <a:gd name="connsiteY0" fmla="*/ 0 h 3108960"/>
              <a:gd name="connsiteX1" fmla="*/ 1143000 w 1143000"/>
              <a:gd name="connsiteY1" fmla="*/ 3108960 h 31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 h="3108960">
                <a:moveTo>
                  <a:pt x="0" y="0"/>
                </a:moveTo>
                <a:lnTo>
                  <a:pt x="1143000" y="310896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任意多边形 320"/>
          <p:cNvSpPr/>
          <p:nvPr/>
        </p:nvSpPr>
        <p:spPr>
          <a:xfrm>
            <a:off x="4038600" y="2674620"/>
            <a:ext cx="2065020" cy="853440"/>
          </a:xfrm>
          <a:custGeom>
            <a:avLst/>
            <a:gdLst>
              <a:gd name="connsiteX0" fmla="*/ 0 w 2065020"/>
              <a:gd name="connsiteY0" fmla="*/ 0 h 853440"/>
              <a:gd name="connsiteX1" fmla="*/ 2065020 w 2065020"/>
              <a:gd name="connsiteY1" fmla="*/ 8534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65020" h="853440">
                <a:moveTo>
                  <a:pt x="0" y="0"/>
                </a:moveTo>
                <a:lnTo>
                  <a:pt x="2065020" y="85344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任意多边形 321"/>
          <p:cNvSpPr/>
          <p:nvPr/>
        </p:nvSpPr>
        <p:spPr>
          <a:xfrm>
            <a:off x="3840480" y="3230880"/>
            <a:ext cx="2263140" cy="297180"/>
          </a:xfrm>
          <a:custGeom>
            <a:avLst/>
            <a:gdLst>
              <a:gd name="connsiteX0" fmla="*/ 0 w 2263140"/>
              <a:gd name="connsiteY0" fmla="*/ 0 h 297180"/>
              <a:gd name="connsiteX1" fmla="*/ 2263140 w 2263140"/>
              <a:gd name="connsiteY1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3140" h="297180">
                <a:moveTo>
                  <a:pt x="0" y="0"/>
                </a:moveTo>
                <a:lnTo>
                  <a:pt x="2263140" y="29718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任意多边形 322"/>
          <p:cNvSpPr/>
          <p:nvPr/>
        </p:nvSpPr>
        <p:spPr>
          <a:xfrm>
            <a:off x="3619500" y="3436620"/>
            <a:ext cx="2499360" cy="99060"/>
          </a:xfrm>
          <a:custGeom>
            <a:avLst/>
            <a:gdLst>
              <a:gd name="connsiteX0" fmla="*/ 0 w 2499360"/>
              <a:gd name="connsiteY0" fmla="*/ 0 h 99060"/>
              <a:gd name="connsiteX1" fmla="*/ 2499360 w 2499360"/>
              <a:gd name="connsiteY1" fmla="*/ 99060 h 9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9360" h="99060">
                <a:moveTo>
                  <a:pt x="0" y="0"/>
                </a:moveTo>
                <a:lnTo>
                  <a:pt x="2499360" y="9906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任意多边形 323"/>
          <p:cNvSpPr/>
          <p:nvPr/>
        </p:nvSpPr>
        <p:spPr>
          <a:xfrm>
            <a:off x="3215640" y="3139440"/>
            <a:ext cx="2895600" cy="373380"/>
          </a:xfrm>
          <a:custGeom>
            <a:avLst/>
            <a:gdLst>
              <a:gd name="connsiteX0" fmla="*/ 0 w 2895600"/>
              <a:gd name="connsiteY0" fmla="*/ 0 h 373380"/>
              <a:gd name="connsiteX1" fmla="*/ 2895600 w 2895600"/>
              <a:gd name="connsiteY1" fmla="*/ 37338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95600" h="373380">
                <a:moveTo>
                  <a:pt x="0" y="0"/>
                </a:moveTo>
                <a:lnTo>
                  <a:pt x="2895600" y="37338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任意多边形 324"/>
          <p:cNvSpPr/>
          <p:nvPr/>
        </p:nvSpPr>
        <p:spPr>
          <a:xfrm>
            <a:off x="3566160" y="2766060"/>
            <a:ext cx="2545080" cy="777240"/>
          </a:xfrm>
          <a:custGeom>
            <a:avLst/>
            <a:gdLst>
              <a:gd name="connsiteX0" fmla="*/ 0 w 2545080"/>
              <a:gd name="connsiteY0" fmla="*/ 0 h 777240"/>
              <a:gd name="connsiteX1" fmla="*/ 2545080 w 2545080"/>
              <a:gd name="connsiteY1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5080" h="777240">
                <a:moveTo>
                  <a:pt x="0" y="0"/>
                </a:moveTo>
                <a:lnTo>
                  <a:pt x="2545080" y="77724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任意多边形 325"/>
          <p:cNvSpPr/>
          <p:nvPr/>
        </p:nvSpPr>
        <p:spPr>
          <a:xfrm>
            <a:off x="2552700" y="3368040"/>
            <a:ext cx="3566160" cy="160020"/>
          </a:xfrm>
          <a:custGeom>
            <a:avLst/>
            <a:gdLst>
              <a:gd name="connsiteX0" fmla="*/ 0 w 3566160"/>
              <a:gd name="connsiteY0" fmla="*/ 0 h 160020"/>
              <a:gd name="connsiteX1" fmla="*/ 3566160 w 3566160"/>
              <a:gd name="connsiteY1" fmla="*/ 160020 h 16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66160" h="160020">
                <a:moveTo>
                  <a:pt x="0" y="0"/>
                </a:moveTo>
                <a:lnTo>
                  <a:pt x="3566160" y="16002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任意多边形 326"/>
          <p:cNvSpPr/>
          <p:nvPr/>
        </p:nvSpPr>
        <p:spPr>
          <a:xfrm>
            <a:off x="3192780" y="2811780"/>
            <a:ext cx="2910840" cy="723900"/>
          </a:xfrm>
          <a:custGeom>
            <a:avLst/>
            <a:gdLst>
              <a:gd name="connsiteX0" fmla="*/ 0 w 2910840"/>
              <a:gd name="connsiteY0" fmla="*/ 0 h 723900"/>
              <a:gd name="connsiteX1" fmla="*/ 2910840 w 2910840"/>
              <a:gd name="connsiteY1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10840" h="723900">
                <a:moveTo>
                  <a:pt x="0" y="0"/>
                </a:moveTo>
                <a:lnTo>
                  <a:pt x="2910840" y="7239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任意多边形 327"/>
          <p:cNvSpPr/>
          <p:nvPr/>
        </p:nvSpPr>
        <p:spPr>
          <a:xfrm>
            <a:off x="2727960" y="2865120"/>
            <a:ext cx="3368040" cy="662940"/>
          </a:xfrm>
          <a:custGeom>
            <a:avLst/>
            <a:gdLst>
              <a:gd name="connsiteX0" fmla="*/ 0 w 3368040"/>
              <a:gd name="connsiteY0" fmla="*/ 0 h 662940"/>
              <a:gd name="connsiteX1" fmla="*/ 3368040 w 3368040"/>
              <a:gd name="connsiteY1" fmla="*/ 66294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8040" h="662940">
                <a:moveTo>
                  <a:pt x="0" y="0"/>
                </a:moveTo>
                <a:lnTo>
                  <a:pt x="3368040" y="66294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任意多边形 328"/>
          <p:cNvSpPr/>
          <p:nvPr/>
        </p:nvSpPr>
        <p:spPr>
          <a:xfrm>
            <a:off x="3657600" y="2270760"/>
            <a:ext cx="2446020" cy="1257300"/>
          </a:xfrm>
          <a:custGeom>
            <a:avLst/>
            <a:gdLst>
              <a:gd name="connsiteX0" fmla="*/ 0 w 2446020"/>
              <a:gd name="connsiteY0" fmla="*/ 0 h 1257300"/>
              <a:gd name="connsiteX1" fmla="*/ 2446020 w 2446020"/>
              <a:gd name="connsiteY1" fmla="*/ 125730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6020" h="1257300">
                <a:moveTo>
                  <a:pt x="0" y="0"/>
                </a:moveTo>
                <a:lnTo>
                  <a:pt x="2446020" y="12573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任意多边形 329"/>
          <p:cNvSpPr/>
          <p:nvPr/>
        </p:nvSpPr>
        <p:spPr>
          <a:xfrm>
            <a:off x="2308860" y="3108960"/>
            <a:ext cx="3810000" cy="411480"/>
          </a:xfrm>
          <a:custGeom>
            <a:avLst/>
            <a:gdLst>
              <a:gd name="connsiteX0" fmla="*/ 0 w 3810000"/>
              <a:gd name="connsiteY0" fmla="*/ 0 h 411480"/>
              <a:gd name="connsiteX1" fmla="*/ 3810000 w 3810000"/>
              <a:gd name="connsiteY1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0" h="411480">
                <a:moveTo>
                  <a:pt x="0" y="0"/>
                </a:moveTo>
                <a:lnTo>
                  <a:pt x="3810000" y="41148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任意多边形 330"/>
          <p:cNvSpPr/>
          <p:nvPr/>
        </p:nvSpPr>
        <p:spPr>
          <a:xfrm>
            <a:off x="3383280" y="1882140"/>
            <a:ext cx="2712720" cy="1645920"/>
          </a:xfrm>
          <a:custGeom>
            <a:avLst/>
            <a:gdLst>
              <a:gd name="connsiteX0" fmla="*/ 0 w 2712720"/>
              <a:gd name="connsiteY0" fmla="*/ 0 h 1645920"/>
              <a:gd name="connsiteX1" fmla="*/ 2712720 w 2712720"/>
              <a:gd name="connsiteY1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2720" h="1645920">
                <a:moveTo>
                  <a:pt x="0" y="0"/>
                </a:moveTo>
                <a:lnTo>
                  <a:pt x="2712720" y="164592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任意多边形 331"/>
          <p:cNvSpPr/>
          <p:nvPr/>
        </p:nvSpPr>
        <p:spPr>
          <a:xfrm>
            <a:off x="2910840" y="1333500"/>
            <a:ext cx="3192780" cy="2209800"/>
          </a:xfrm>
          <a:custGeom>
            <a:avLst/>
            <a:gdLst>
              <a:gd name="connsiteX0" fmla="*/ 0 w 3192780"/>
              <a:gd name="connsiteY0" fmla="*/ 0 h 2209800"/>
              <a:gd name="connsiteX1" fmla="*/ 3192780 w 3192780"/>
              <a:gd name="connsiteY1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92780" h="2209800">
                <a:moveTo>
                  <a:pt x="0" y="0"/>
                </a:moveTo>
                <a:lnTo>
                  <a:pt x="3192780" y="22098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任意多边形 332"/>
          <p:cNvSpPr/>
          <p:nvPr/>
        </p:nvSpPr>
        <p:spPr>
          <a:xfrm>
            <a:off x="3238500" y="1150620"/>
            <a:ext cx="2872740" cy="2385060"/>
          </a:xfrm>
          <a:custGeom>
            <a:avLst/>
            <a:gdLst>
              <a:gd name="connsiteX0" fmla="*/ 0 w 2872740"/>
              <a:gd name="connsiteY0" fmla="*/ 0 h 2385060"/>
              <a:gd name="connsiteX1" fmla="*/ 2872740 w 2872740"/>
              <a:gd name="connsiteY1" fmla="*/ 2385060 h 23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72740" h="2385060">
                <a:moveTo>
                  <a:pt x="0" y="0"/>
                </a:moveTo>
                <a:lnTo>
                  <a:pt x="2872740" y="238506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任意多边形 333"/>
          <p:cNvSpPr/>
          <p:nvPr/>
        </p:nvSpPr>
        <p:spPr>
          <a:xfrm>
            <a:off x="2948940" y="1150620"/>
            <a:ext cx="3154680" cy="2377440"/>
          </a:xfrm>
          <a:custGeom>
            <a:avLst/>
            <a:gdLst>
              <a:gd name="connsiteX0" fmla="*/ 0 w 3154680"/>
              <a:gd name="connsiteY0" fmla="*/ 0 h 2377440"/>
              <a:gd name="connsiteX1" fmla="*/ 3154680 w 3154680"/>
              <a:gd name="connsiteY1" fmla="*/ 2377440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4680" h="2377440">
                <a:moveTo>
                  <a:pt x="0" y="0"/>
                </a:moveTo>
                <a:lnTo>
                  <a:pt x="3154680" y="237744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任意多边形 334"/>
          <p:cNvSpPr/>
          <p:nvPr/>
        </p:nvSpPr>
        <p:spPr>
          <a:xfrm>
            <a:off x="2682240" y="998220"/>
            <a:ext cx="3421380" cy="2522220"/>
          </a:xfrm>
          <a:custGeom>
            <a:avLst/>
            <a:gdLst>
              <a:gd name="connsiteX0" fmla="*/ 0 w 3421380"/>
              <a:gd name="connsiteY0" fmla="*/ 0 h 2522220"/>
              <a:gd name="connsiteX1" fmla="*/ 3421380 w 3421380"/>
              <a:gd name="connsiteY1" fmla="*/ 2522220 h 252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1380" h="2522220">
                <a:moveTo>
                  <a:pt x="0" y="0"/>
                </a:moveTo>
                <a:lnTo>
                  <a:pt x="3421380" y="252222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任意多边形 335"/>
          <p:cNvSpPr/>
          <p:nvPr/>
        </p:nvSpPr>
        <p:spPr>
          <a:xfrm>
            <a:off x="2317750" y="552450"/>
            <a:ext cx="3790950" cy="2971800"/>
          </a:xfrm>
          <a:custGeom>
            <a:avLst/>
            <a:gdLst>
              <a:gd name="connsiteX0" fmla="*/ 0 w 3790950"/>
              <a:gd name="connsiteY0" fmla="*/ 0 h 2971800"/>
              <a:gd name="connsiteX1" fmla="*/ 3790950 w 3790950"/>
              <a:gd name="connsiteY1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0950" h="2971800">
                <a:moveTo>
                  <a:pt x="0" y="0"/>
                </a:moveTo>
                <a:lnTo>
                  <a:pt x="3790950" y="297180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任意多边形 336"/>
          <p:cNvSpPr/>
          <p:nvPr/>
        </p:nvSpPr>
        <p:spPr>
          <a:xfrm>
            <a:off x="693420" y="3528060"/>
            <a:ext cx="5433060" cy="335280"/>
          </a:xfrm>
          <a:custGeom>
            <a:avLst/>
            <a:gdLst>
              <a:gd name="connsiteX0" fmla="*/ 0 w 5433060"/>
              <a:gd name="connsiteY0" fmla="*/ 335280 h 335280"/>
              <a:gd name="connsiteX1" fmla="*/ 5433060 w 5433060"/>
              <a:gd name="connsiteY1" fmla="*/ 0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33060" h="335280">
                <a:moveTo>
                  <a:pt x="0" y="335280"/>
                </a:moveTo>
                <a:lnTo>
                  <a:pt x="543306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任意多边形 337"/>
          <p:cNvSpPr/>
          <p:nvPr/>
        </p:nvSpPr>
        <p:spPr>
          <a:xfrm>
            <a:off x="3474720" y="3528060"/>
            <a:ext cx="2644140" cy="800100"/>
          </a:xfrm>
          <a:custGeom>
            <a:avLst/>
            <a:gdLst>
              <a:gd name="connsiteX0" fmla="*/ 0 w 2644140"/>
              <a:gd name="connsiteY0" fmla="*/ 800100 h 800100"/>
              <a:gd name="connsiteX1" fmla="*/ 2644140 w 2644140"/>
              <a:gd name="connsiteY1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4140" h="800100">
                <a:moveTo>
                  <a:pt x="0" y="800100"/>
                </a:moveTo>
                <a:lnTo>
                  <a:pt x="264414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任意多边形 338"/>
          <p:cNvSpPr/>
          <p:nvPr/>
        </p:nvSpPr>
        <p:spPr>
          <a:xfrm>
            <a:off x="1152525" y="3543300"/>
            <a:ext cx="4953000" cy="2295525"/>
          </a:xfrm>
          <a:custGeom>
            <a:avLst/>
            <a:gdLst>
              <a:gd name="connsiteX0" fmla="*/ 0 w 4953000"/>
              <a:gd name="connsiteY0" fmla="*/ 2295525 h 2295525"/>
              <a:gd name="connsiteX1" fmla="*/ 4953000 w 4953000"/>
              <a:gd name="connsiteY1" fmla="*/ 0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3000" h="2295525">
                <a:moveTo>
                  <a:pt x="0" y="2295525"/>
                </a:moveTo>
                <a:lnTo>
                  <a:pt x="495300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62098" y="319816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zh-CN" altLang="en-US" b="1" dirty="0"/>
              <a:t>正在加载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8688070" y="2217420"/>
            <a:ext cx="198000" cy="198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9011675" y="223266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9688975" y="22059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9083675" y="281178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9137650" y="2971800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6627715" y="839756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8521830" y="1082352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9083675" y="1306286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9622841" y="3722916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7756718" y="3357000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>
            <a:off x="6786335" y="3646249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7187551" y="3571605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5524500" y="2863850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3577512" y="2189625"/>
            <a:ext cx="180000" cy="180000"/>
          </a:xfrm>
          <a:prstGeom prst="ellipse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4479212" y="2646825"/>
            <a:ext cx="180000" cy="180000"/>
          </a:xfrm>
          <a:prstGeom prst="ellipse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5438062" y="1137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5069191" y="1543284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8253875" y="1952625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8749175" y="1844625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4878215" y="290820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8571058" y="3053810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8059248" y="2262600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2035638" y="1447165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9219075" y="247015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9695325" y="386080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8993675" y="2727960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6525078" y="625151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7103576" y="1091682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6730351" y="625152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6935624" y="3974841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7420816" y="37229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7402155" y="3832862"/>
            <a:ext cx="147600" cy="1476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7896677" y="3832862"/>
            <a:ext cx="154800" cy="1548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7906007" y="3351600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/>
          <p:nvPr/>
        </p:nvSpPr>
        <p:spPr>
          <a:xfrm>
            <a:off x="7467468" y="3387012"/>
            <a:ext cx="172800" cy="1728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7644749" y="3116424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4139075" y="109220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5916000" y="1862625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5405404" y="65314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5825282" y="96105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4836237" y="457200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>
            <a:off x="2631759" y="2764388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62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3101089" y="2708404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6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3116951" y="3034975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3463272" y="266175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76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3156726" y="1063690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椭圆 186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/>
          <p:cNvSpPr/>
          <p:nvPr/>
        </p:nvSpPr>
        <p:spPr>
          <a:xfrm>
            <a:off x="5106824" y="531846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/>
          <p:cNvSpPr/>
          <p:nvPr/>
        </p:nvSpPr>
        <p:spPr>
          <a:xfrm>
            <a:off x="4901551" y="354564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/>
          <p:cNvSpPr/>
          <p:nvPr/>
        </p:nvSpPr>
        <p:spPr>
          <a:xfrm>
            <a:off x="4060112" y="1741120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3298112" y="1808625"/>
            <a:ext cx="180000" cy="180000"/>
          </a:xfrm>
          <a:prstGeom prst="ellipse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5916000" y="2608725"/>
            <a:ext cx="180000" cy="180000"/>
          </a:xfrm>
          <a:prstGeom prst="ellipse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6161962" y="242692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5693750" y="1586375"/>
            <a:ext cx="180000" cy="180000"/>
          </a:xfrm>
          <a:prstGeom prst="ellipse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5869862" y="127122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/>
          <p:cNvSpPr/>
          <p:nvPr/>
        </p:nvSpPr>
        <p:spPr>
          <a:xfrm>
            <a:off x="4898312" y="14426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/>
          <p:cNvSpPr/>
          <p:nvPr/>
        </p:nvSpPr>
        <p:spPr>
          <a:xfrm>
            <a:off x="5099195" y="298440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29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椭圆 199"/>
          <p:cNvSpPr/>
          <p:nvPr/>
        </p:nvSpPr>
        <p:spPr>
          <a:xfrm>
            <a:off x="5434475" y="321300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椭圆 200"/>
          <p:cNvSpPr/>
          <p:nvPr/>
        </p:nvSpPr>
        <p:spPr>
          <a:xfrm>
            <a:off x="5352878" y="2833905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/>
          <p:cNvSpPr/>
          <p:nvPr/>
        </p:nvSpPr>
        <p:spPr>
          <a:xfrm>
            <a:off x="5467178" y="3016785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椭圆 202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椭圆 203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椭圆 204"/>
          <p:cNvSpPr/>
          <p:nvPr/>
        </p:nvSpPr>
        <p:spPr>
          <a:xfrm>
            <a:off x="2263062" y="30646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椭圆 205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>
            <a:off x="9243539" y="1880625"/>
            <a:ext cx="54000" cy="5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>
            <a:off x="6216323" y="2788563"/>
            <a:ext cx="252000" cy="252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>
            <a:off x="7166438" y="1736625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>
            <a:off x="3938098" y="2558415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>
            <a:off x="6775450" y="4244975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>
            <a:off x="4953000" y="3429000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>
            <a:off x="8002098" y="357505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>
            <a:off x="6202680" y="1678655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>
            <a:off x="4018497" y="3731429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>
            <a:off x="3742102" y="311895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>
            <a:off x="8359526" y="3503173"/>
            <a:ext cx="288000" cy="288000"/>
          </a:xfrm>
          <a:prstGeom prst="ellipse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>
            <a:off x="2170065" y="2129907"/>
            <a:ext cx="288000" cy="288000"/>
          </a:xfrm>
          <a:prstGeom prst="ellipse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>
            <a:off x="5638012" y="3550127"/>
            <a:ext cx="324000" cy="324000"/>
          </a:xfrm>
          <a:prstGeom prst="ellipse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>
            <a:off x="6497548" y="1282415"/>
            <a:ext cx="252000" cy="252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>
            <a:off x="5258536" y="2157191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>
            <a:off x="6096000" y="4200525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>
            <a:off x="6314668" y="3774155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>
            <a:off x="2219940" y="3772535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7" name="椭圆 226"/>
          <p:cNvSpPr/>
          <p:nvPr/>
        </p:nvSpPr>
        <p:spPr>
          <a:xfrm>
            <a:off x="3422391" y="3206750"/>
            <a:ext cx="444500" cy="4445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>
            <a:off x="4445000" y="1351280"/>
            <a:ext cx="508000" cy="508000"/>
          </a:xfrm>
          <a:prstGeom prst="ellipse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>
            <a:off x="7916188" y="1578382"/>
            <a:ext cx="468000" cy="468000"/>
          </a:xfrm>
          <a:prstGeom prst="ellipse">
            <a:avLst/>
          </a:prstGeom>
          <a:solidFill>
            <a:schemeClr val="tx1">
              <a:lumMod val="65000"/>
              <a:lumOff val="35000"/>
              <a:alpha val="79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>
            <a:off x="6591686" y="2570485"/>
            <a:ext cx="449194" cy="449194"/>
          </a:xfrm>
          <a:prstGeom prst="ellipse">
            <a:avLst/>
          </a:prstGeom>
          <a:solidFill>
            <a:srgbClr val="595959">
              <a:alpha val="6902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>
            <a:off x="9490075" y="5181600"/>
            <a:ext cx="4216400" cy="4216400"/>
          </a:xfrm>
          <a:prstGeom prst="ellipse">
            <a:avLst/>
          </a:prstGeom>
          <a:solidFill>
            <a:schemeClr val="bg1">
              <a:lumMod val="65000"/>
              <a:alpha val="36000"/>
            </a:schemeClr>
          </a:solid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>
            <a:off x="7702550" y="2486533"/>
            <a:ext cx="864000" cy="828000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文本框 236"/>
          <p:cNvSpPr txBox="1"/>
          <p:nvPr/>
        </p:nvSpPr>
        <p:spPr>
          <a:xfrm>
            <a:off x="4508571" y="2851765"/>
            <a:ext cx="3041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zh-CN" altLang="en-US" sz="3600" b="1" dirty="0"/>
              <a:t>土豆一号</a:t>
            </a:r>
            <a:endParaRPr lang="en-US" altLang="zh-CN" sz="3600" b="1" dirty="0"/>
          </a:p>
          <a:p>
            <a:r>
              <a:rPr lang="zh-CN" altLang="en-US" sz="3600" b="1" dirty="0"/>
              <a:t>图书管理系统</a:t>
            </a:r>
            <a:endParaRPr lang="zh-CN" altLang="en-US" sz="3600" b="1" dirty="0"/>
          </a:p>
        </p:txBody>
      </p:sp>
      <p:sp>
        <p:nvSpPr>
          <p:cNvPr id="26" name="任意多边形 25"/>
          <p:cNvSpPr/>
          <p:nvPr/>
        </p:nvSpPr>
        <p:spPr>
          <a:xfrm>
            <a:off x="5962466" y="-1197194"/>
            <a:ext cx="528876" cy="4484914"/>
          </a:xfrm>
          <a:custGeom>
            <a:avLst/>
            <a:gdLst>
              <a:gd name="connsiteX0" fmla="*/ 165840 w 528876"/>
              <a:gd name="connsiteY0" fmla="*/ 0 h 4484914"/>
              <a:gd name="connsiteX1" fmla="*/ 93268 w 528876"/>
              <a:gd name="connsiteY1" fmla="*/ 1538514 h 4484914"/>
              <a:gd name="connsiteX2" fmla="*/ 528697 w 528876"/>
              <a:gd name="connsiteY2" fmla="*/ 2612572 h 4484914"/>
              <a:gd name="connsiteX3" fmla="*/ 35211 w 528876"/>
              <a:gd name="connsiteY3" fmla="*/ 3788229 h 4484914"/>
              <a:gd name="connsiteX4" fmla="*/ 78754 w 528876"/>
              <a:gd name="connsiteY4" fmla="*/ 4484914 h 448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876" h="4484914">
                <a:moveTo>
                  <a:pt x="165840" y="0"/>
                </a:moveTo>
                <a:cubicBezTo>
                  <a:pt x="99316" y="551542"/>
                  <a:pt x="32792" y="1103085"/>
                  <a:pt x="93268" y="1538514"/>
                </a:cubicBezTo>
                <a:cubicBezTo>
                  <a:pt x="153744" y="1973943"/>
                  <a:pt x="538373" y="2237620"/>
                  <a:pt x="528697" y="2612572"/>
                </a:cubicBezTo>
                <a:cubicBezTo>
                  <a:pt x="519021" y="2987524"/>
                  <a:pt x="110201" y="3476172"/>
                  <a:pt x="35211" y="3788229"/>
                </a:cubicBezTo>
                <a:cubicBezTo>
                  <a:pt x="-39779" y="4100286"/>
                  <a:pt x="19487" y="4292600"/>
                  <a:pt x="78754" y="4484914"/>
                </a:cubicBez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5974556" y="3438526"/>
            <a:ext cx="242888" cy="0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椭圆 208"/>
          <p:cNvSpPr/>
          <p:nvPr/>
        </p:nvSpPr>
        <p:spPr>
          <a:xfrm>
            <a:off x="5967414" y="3395665"/>
            <a:ext cx="276224" cy="2762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椭圆 341"/>
          <p:cNvSpPr/>
          <p:nvPr/>
        </p:nvSpPr>
        <p:spPr>
          <a:xfrm>
            <a:off x="5967414" y="3395665"/>
            <a:ext cx="276224" cy="2762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3" name="直接连接符 342"/>
          <p:cNvCxnSpPr/>
          <p:nvPr/>
        </p:nvCxnSpPr>
        <p:spPr>
          <a:xfrm>
            <a:off x="4998000" y="3438526"/>
            <a:ext cx="2196000" cy="0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09550" y="7277100"/>
            <a:ext cx="933450" cy="971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341" name="直接连接符 340"/>
          <p:cNvCxnSpPr/>
          <p:nvPr/>
        </p:nvCxnSpPr>
        <p:spPr>
          <a:xfrm>
            <a:off x="4998000" y="3438526"/>
            <a:ext cx="2196000" cy="0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椭圆 345"/>
          <p:cNvSpPr/>
          <p:nvPr/>
        </p:nvSpPr>
        <p:spPr>
          <a:xfrm>
            <a:off x="5000943" y="2308703"/>
            <a:ext cx="2209800" cy="2209800"/>
          </a:xfrm>
          <a:prstGeom prst="ellipse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7" name="文本框 346"/>
          <p:cNvSpPr txBox="1"/>
          <p:nvPr/>
        </p:nvSpPr>
        <p:spPr>
          <a:xfrm>
            <a:off x="4916544" y="3335103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我们努力超越自我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48" name="文本框 347"/>
          <p:cNvSpPr txBox="1"/>
          <p:nvPr/>
        </p:nvSpPr>
        <p:spPr>
          <a:xfrm>
            <a:off x="4608732" y="3068919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一个努力拼搏的团队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一颗来自地球的土豆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53029" y="7300686"/>
            <a:ext cx="711200" cy="841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0" name="任意多边形 349"/>
          <p:cNvSpPr/>
          <p:nvPr/>
        </p:nvSpPr>
        <p:spPr>
          <a:xfrm>
            <a:off x="5434011" y="3044825"/>
            <a:ext cx="165100" cy="3175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任意多边形 350"/>
          <p:cNvSpPr/>
          <p:nvPr/>
        </p:nvSpPr>
        <p:spPr>
          <a:xfrm rot="19263481">
            <a:off x="5676906" y="3211982"/>
            <a:ext cx="110106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bg1">
                    <a:lumMod val="6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任意多边形 351"/>
          <p:cNvSpPr/>
          <p:nvPr/>
        </p:nvSpPr>
        <p:spPr>
          <a:xfrm rot="17195431" flipV="1">
            <a:off x="6086981" y="3834271"/>
            <a:ext cx="84032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47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任意多边形 352"/>
          <p:cNvSpPr/>
          <p:nvPr/>
        </p:nvSpPr>
        <p:spPr>
          <a:xfrm rot="16200000" flipV="1">
            <a:off x="5868921" y="3830523"/>
            <a:ext cx="67716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任意多边形 353"/>
          <p:cNvSpPr/>
          <p:nvPr/>
        </p:nvSpPr>
        <p:spPr>
          <a:xfrm rot="11181237" flipV="1">
            <a:off x="6946611" y="3315160"/>
            <a:ext cx="84032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47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任意多边形 354"/>
          <p:cNvSpPr/>
          <p:nvPr/>
        </p:nvSpPr>
        <p:spPr>
          <a:xfrm rot="19615551">
            <a:off x="6572092" y="3185402"/>
            <a:ext cx="121906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任意多边形 355"/>
          <p:cNvSpPr/>
          <p:nvPr/>
        </p:nvSpPr>
        <p:spPr>
          <a:xfrm>
            <a:off x="6672268" y="3264371"/>
            <a:ext cx="110106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任意多边形 356"/>
          <p:cNvSpPr/>
          <p:nvPr/>
        </p:nvSpPr>
        <p:spPr>
          <a:xfrm rot="7273260" flipV="1">
            <a:off x="6979283" y="3647018"/>
            <a:ext cx="71876" cy="67012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  <a:gd name="connsiteX0-1" fmla="*/ 0 w 165100"/>
              <a:gd name="connsiteY0-2" fmla="*/ 31750 h 31750"/>
              <a:gd name="connsiteX1-3" fmla="*/ 99145 w 165100"/>
              <a:gd name="connsiteY1-4" fmla="*/ 5587 h 31750"/>
              <a:gd name="connsiteX2-5" fmla="*/ 165100 w 165100"/>
              <a:gd name="connsiteY2-6" fmla="*/ 0 h 31750"/>
              <a:gd name="connsiteX0-7" fmla="*/ 1 w 141217"/>
              <a:gd name="connsiteY0-8" fmla="*/ 46537 h 46537"/>
              <a:gd name="connsiteX1-9" fmla="*/ 75262 w 141217"/>
              <a:gd name="connsiteY1-10" fmla="*/ 5587 h 46537"/>
              <a:gd name="connsiteX2-11" fmla="*/ 141217 w 141217"/>
              <a:gd name="connsiteY2-12" fmla="*/ 0 h 465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41217" h="46537">
                <a:moveTo>
                  <a:pt x="1" y="46537"/>
                </a:moveTo>
                <a:cubicBezTo>
                  <a:pt x="25088" y="32887"/>
                  <a:pt x="51726" y="13343"/>
                  <a:pt x="75262" y="5587"/>
                </a:cubicBezTo>
                <a:cubicBezTo>
                  <a:pt x="98798" y="-2169"/>
                  <a:pt x="129575" y="3704"/>
                  <a:pt x="141217" y="0"/>
                </a:cubicBezTo>
              </a:path>
            </a:pathLst>
          </a:custGeom>
          <a:noFill/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任意多边形 357"/>
          <p:cNvSpPr/>
          <p:nvPr/>
        </p:nvSpPr>
        <p:spPr>
          <a:xfrm rot="8638638" flipV="1">
            <a:off x="6947657" y="3534269"/>
            <a:ext cx="61038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任意多边形 358"/>
          <p:cNvSpPr/>
          <p:nvPr/>
        </p:nvSpPr>
        <p:spPr>
          <a:xfrm rot="2564315">
            <a:off x="6575954" y="2989277"/>
            <a:ext cx="64319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任意多边形 359"/>
          <p:cNvSpPr/>
          <p:nvPr/>
        </p:nvSpPr>
        <p:spPr>
          <a:xfrm rot="2220000">
            <a:off x="6162081" y="3060189"/>
            <a:ext cx="45719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任意多边形 360"/>
          <p:cNvSpPr/>
          <p:nvPr/>
        </p:nvSpPr>
        <p:spPr>
          <a:xfrm rot="5050728" flipV="1">
            <a:off x="6909942" y="3377478"/>
            <a:ext cx="45719" cy="5225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任意多边形 361"/>
          <p:cNvSpPr/>
          <p:nvPr/>
        </p:nvSpPr>
        <p:spPr>
          <a:xfrm rot="1053252">
            <a:off x="5451472" y="3433865"/>
            <a:ext cx="118270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任意多边形 362"/>
          <p:cNvSpPr/>
          <p:nvPr/>
        </p:nvSpPr>
        <p:spPr>
          <a:xfrm rot="21379179">
            <a:off x="5311547" y="3514167"/>
            <a:ext cx="78270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任意多边形 363"/>
          <p:cNvSpPr/>
          <p:nvPr/>
        </p:nvSpPr>
        <p:spPr>
          <a:xfrm>
            <a:off x="5338761" y="3259456"/>
            <a:ext cx="36000" cy="36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任意多边形 364"/>
          <p:cNvSpPr/>
          <p:nvPr/>
        </p:nvSpPr>
        <p:spPr>
          <a:xfrm rot="19933380">
            <a:off x="5014343" y="3257572"/>
            <a:ext cx="93855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任意多边形 365"/>
          <p:cNvSpPr/>
          <p:nvPr/>
        </p:nvSpPr>
        <p:spPr>
          <a:xfrm rot="3724508">
            <a:off x="5322320" y="3134690"/>
            <a:ext cx="36000" cy="36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任意多边形 366"/>
          <p:cNvSpPr/>
          <p:nvPr/>
        </p:nvSpPr>
        <p:spPr>
          <a:xfrm rot="4200000">
            <a:off x="5107782" y="3242787"/>
            <a:ext cx="36000" cy="36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任意多边形 367"/>
          <p:cNvSpPr/>
          <p:nvPr/>
        </p:nvSpPr>
        <p:spPr>
          <a:xfrm rot="4200000">
            <a:off x="5079115" y="3292947"/>
            <a:ext cx="54000" cy="54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任意多边形 368"/>
          <p:cNvSpPr/>
          <p:nvPr/>
        </p:nvSpPr>
        <p:spPr>
          <a:xfrm rot="19314288" flipV="1">
            <a:off x="6065374" y="3674429"/>
            <a:ext cx="56531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任意多边形 369"/>
          <p:cNvSpPr/>
          <p:nvPr/>
        </p:nvSpPr>
        <p:spPr>
          <a:xfrm rot="2736805">
            <a:off x="6369001" y="3478148"/>
            <a:ext cx="55657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任意多边形 370"/>
          <p:cNvSpPr/>
          <p:nvPr/>
        </p:nvSpPr>
        <p:spPr>
          <a:xfrm rot="21264897">
            <a:off x="5571191" y="3563100"/>
            <a:ext cx="72989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任意多边形 371"/>
          <p:cNvSpPr/>
          <p:nvPr/>
        </p:nvSpPr>
        <p:spPr>
          <a:xfrm rot="21108897">
            <a:off x="6532675" y="3335905"/>
            <a:ext cx="67385" cy="51328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任意多边形 372"/>
          <p:cNvSpPr/>
          <p:nvPr/>
        </p:nvSpPr>
        <p:spPr>
          <a:xfrm rot="13333289">
            <a:off x="6494578" y="3466863"/>
            <a:ext cx="52828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任意多边形 373"/>
          <p:cNvSpPr/>
          <p:nvPr/>
        </p:nvSpPr>
        <p:spPr>
          <a:xfrm rot="16740000">
            <a:off x="5875454" y="3538302"/>
            <a:ext cx="52828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任意多边形 374"/>
          <p:cNvSpPr/>
          <p:nvPr/>
        </p:nvSpPr>
        <p:spPr>
          <a:xfrm rot="2794918">
            <a:off x="6722036" y="3375000"/>
            <a:ext cx="72000" cy="10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任意多边形 375"/>
          <p:cNvSpPr/>
          <p:nvPr/>
        </p:nvSpPr>
        <p:spPr>
          <a:xfrm>
            <a:off x="5984080" y="3721418"/>
            <a:ext cx="36000" cy="36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任意多边形 376"/>
          <p:cNvSpPr/>
          <p:nvPr/>
        </p:nvSpPr>
        <p:spPr>
          <a:xfrm rot="2220000">
            <a:off x="6500218" y="3264976"/>
            <a:ext cx="45719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任意多边形 377"/>
          <p:cNvSpPr/>
          <p:nvPr/>
        </p:nvSpPr>
        <p:spPr>
          <a:xfrm rot="17220000" flipV="1">
            <a:off x="6077280" y="3205323"/>
            <a:ext cx="56531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任意多边形 378"/>
          <p:cNvSpPr/>
          <p:nvPr/>
        </p:nvSpPr>
        <p:spPr>
          <a:xfrm rot="17220000" flipV="1">
            <a:off x="5767717" y="3355342"/>
            <a:ext cx="56531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任意多边形 379"/>
          <p:cNvSpPr/>
          <p:nvPr/>
        </p:nvSpPr>
        <p:spPr>
          <a:xfrm rot="11220000" flipV="1">
            <a:off x="5948692" y="3488692"/>
            <a:ext cx="56531" cy="45719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任意多边形 380"/>
          <p:cNvSpPr/>
          <p:nvPr/>
        </p:nvSpPr>
        <p:spPr>
          <a:xfrm rot="5400000">
            <a:off x="5605692" y="3708717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任意多边形 381"/>
          <p:cNvSpPr/>
          <p:nvPr/>
        </p:nvSpPr>
        <p:spPr>
          <a:xfrm rot="7200000">
            <a:off x="5839053" y="3582512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任意多边形 382"/>
          <p:cNvSpPr/>
          <p:nvPr/>
        </p:nvSpPr>
        <p:spPr>
          <a:xfrm rot="17220000" flipV="1">
            <a:off x="6198958" y="3249533"/>
            <a:ext cx="36000" cy="36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任意多边形 383"/>
          <p:cNvSpPr/>
          <p:nvPr/>
        </p:nvSpPr>
        <p:spPr>
          <a:xfrm rot="3600000">
            <a:off x="6003361" y="3194367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任意多边形 384"/>
          <p:cNvSpPr/>
          <p:nvPr/>
        </p:nvSpPr>
        <p:spPr>
          <a:xfrm rot="1560000">
            <a:off x="6058131" y="3103879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任意多边形 385"/>
          <p:cNvSpPr/>
          <p:nvPr/>
        </p:nvSpPr>
        <p:spPr>
          <a:xfrm rot="1560000">
            <a:off x="5868449" y="3448250"/>
            <a:ext cx="18000" cy="36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任意多边形 386"/>
          <p:cNvSpPr/>
          <p:nvPr/>
        </p:nvSpPr>
        <p:spPr>
          <a:xfrm rot="4800000">
            <a:off x="5968463" y="3420609"/>
            <a:ext cx="18000" cy="36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任意多边形 387"/>
          <p:cNvSpPr/>
          <p:nvPr/>
        </p:nvSpPr>
        <p:spPr>
          <a:xfrm rot="6600000">
            <a:off x="5800956" y="3484878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任意多边形 388"/>
          <p:cNvSpPr/>
          <p:nvPr/>
        </p:nvSpPr>
        <p:spPr>
          <a:xfrm rot="780000">
            <a:off x="5920017" y="3368198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任意多边形 389"/>
          <p:cNvSpPr/>
          <p:nvPr/>
        </p:nvSpPr>
        <p:spPr>
          <a:xfrm rot="2880000">
            <a:off x="5391379" y="3407290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任意多边形 390"/>
          <p:cNvSpPr/>
          <p:nvPr/>
        </p:nvSpPr>
        <p:spPr>
          <a:xfrm rot="2100000">
            <a:off x="5291367" y="3494405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任意多边形 391"/>
          <p:cNvSpPr/>
          <p:nvPr/>
        </p:nvSpPr>
        <p:spPr>
          <a:xfrm rot="1560000">
            <a:off x="5617600" y="3606321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任意多边形 392"/>
          <p:cNvSpPr/>
          <p:nvPr/>
        </p:nvSpPr>
        <p:spPr>
          <a:xfrm rot="3600000">
            <a:off x="6582005" y="3680142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任意多边形 393"/>
          <p:cNvSpPr/>
          <p:nvPr/>
        </p:nvSpPr>
        <p:spPr>
          <a:xfrm rot="9000000">
            <a:off x="6477231" y="3407706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任意多边形 394"/>
          <p:cNvSpPr/>
          <p:nvPr/>
        </p:nvSpPr>
        <p:spPr>
          <a:xfrm rot="9000000">
            <a:off x="6920143" y="3607732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6" name="任意多边形 395"/>
          <p:cNvSpPr/>
          <p:nvPr/>
        </p:nvSpPr>
        <p:spPr>
          <a:xfrm rot="9000000">
            <a:off x="6891568" y="3317219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任意多边形 396"/>
          <p:cNvSpPr/>
          <p:nvPr/>
        </p:nvSpPr>
        <p:spPr>
          <a:xfrm rot="1560000">
            <a:off x="6084232" y="3378377"/>
            <a:ext cx="36000" cy="36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8" name="任意多边形 397"/>
          <p:cNvSpPr/>
          <p:nvPr/>
        </p:nvSpPr>
        <p:spPr>
          <a:xfrm rot="1560000">
            <a:off x="6393448" y="3276498"/>
            <a:ext cx="10800" cy="108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任意多边形 398"/>
          <p:cNvSpPr/>
          <p:nvPr/>
        </p:nvSpPr>
        <p:spPr>
          <a:xfrm rot="1560000">
            <a:off x="6550611" y="3207442"/>
            <a:ext cx="10800" cy="108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任意多边形 399"/>
          <p:cNvSpPr/>
          <p:nvPr/>
        </p:nvSpPr>
        <p:spPr>
          <a:xfrm rot="1560000">
            <a:off x="6569661" y="3545579"/>
            <a:ext cx="10800" cy="108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任意多边形 400"/>
          <p:cNvSpPr/>
          <p:nvPr/>
        </p:nvSpPr>
        <p:spPr>
          <a:xfrm rot="1560000">
            <a:off x="6576804" y="3457473"/>
            <a:ext cx="10800" cy="108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任意多边形 401"/>
          <p:cNvSpPr/>
          <p:nvPr/>
        </p:nvSpPr>
        <p:spPr>
          <a:xfrm rot="1560000">
            <a:off x="6800642" y="3486048"/>
            <a:ext cx="10800" cy="108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任意多边形 402"/>
          <p:cNvSpPr/>
          <p:nvPr/>
        </p:nvSpPr>
        <p:spPr>
          <a:xfrm rot="1560000">
            <a:off x="6876842" y="3481285"/>
            <a:ext cx="10800" cy="108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任意多边形 403"/>
          <p:cNvSpPr/>
          <p:nvPr/>
        </p:nvSpPr>
        <p:spPr>
          <a:xfrm rot="1560000">
            <a:off x="6883986" y="3543198"/>
            <a:ext cx="10800" cy="108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任意多边形 404"/>
          <p:cNvSpPr/>
          <p:nvPr/>
        </p:nvSpPr>
        <p:spPr>
          <a:xfrm rot="1560000">
            <a:off x="6919705" y="3357460"/>
            <a:ext cx="10800" cy="108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任意多边形 405"/>
          <p:cNvSpPr/>
          <p:nvPr/>
        </p:nvSpPr>
        <p:spPr>
          <a:xfrm rot="9000000">
            <a:off x="6220056" y="3286262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任意多边形 406"/>
          <p:cNvSpPr/>
          <p:nvPr/>
        </p:nvSpPr>
        <p:spPr>
          <a:xfrm rot="1560000">
            <a:off x="5526673" y="3586060"/>
            <a:ext cx="10800" cy="108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任意多边形 407"/>
          <p:cNvSpPr/>
          <p:nvPr/>
        </p:nvSpPr>
        <p:spPr>
          <a:xfrm rot="2100000">
            <a:off x="5600930" y="3456306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任意多边形 408"/>
          <p:cNvSpPr/>
          <p:nvPr/>
        </p:nvSpPr>
        <p:spPr>
          <a:xfrm rot="2880000">
            <a:off x="6496279" y="3138209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0" name="任意多边形 409"/>
          <p:cNvSpPr/>
          <p:nvPr/>
        </p:nvSpPr>
        <p:spPr>
          <a:xfrm rot="2100000">
            <a:off x="6362929" y="3182462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1" name="任意多边形 410"/>
          <p:cNvSpPr/>
          <p:nvPr/>
        </p:nvSpPr>
        <p:spPr>
          <a:xfrm rot="3600000">
            <a:off x="5246124" y="3246755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任意多边形 411"/>
          <p:cNvSpPr/>
          <p:nvPr/>
        </p:nvSpPr>
        <p:spPr>
          <a:xfrm rot="1560000">
            <a:off x="5007999" y="3346767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47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任意多边形 412"/>
          <p:cNvSpPr/>
          <p:nvPr/>
        </p:nvSpPr>
        <p:spPr>
          <a:xfrm rot="1560000">
            <a:off x="5177067" y="3407965"/>
            <a:ext cx="18000" cy="18000"/>
          </a:xfrm>
          <a:custGeom>
            <a:avLst/>
            <a:gdLst>
              <a:gd name="connsiteX0" fmla="*/ 0 w 165100"/>
              <a:gd name="connsiteY0" fmla="*/ 31750 h 31750"/>
              <a:gd name="connsiteX1" fmla="*/ 114300 w 165100"/>
              <a:gd name="connsiteY1" fmla="*/ 12700 h 31750"/>
              <a:gd name="connsiteX2" fmla="*/ 165100 w 1651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31750">
                <a:moveTo>
                  <a:pt x="0" y="31750"/>
                </a:moveTo>
                <a:lnTo>
                  <a:pt x="114300" y="12700"/>
                </a:lnTo>
                <a:cubicBezTo>
                  <a:pt x="141817" y="7408"/>
                  <a:pt x="153458" y="3704"/>
                  <a:pt x="16510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rnd">
            <a:gradFill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6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2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fill="hold" grpId="0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20" dur="256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fill="hold" grpId="0" nodeType="withEffect">
                                  <p:stCondLst>
                                    <p:cond delay="224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22" dur="2368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fill="hold" grpId="0" nodeType="withEffect">
                                  <p:stCondLst>
                                    <p:cond delay="224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4" dur="281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fill="hold" grpId="0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6" dur="268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fill="hold" grpId="0" nodeType="withEffect">
                                  <p:stCondLst>
                                    <p:cond delay="2048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8" dur="2432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fill="hold" grpId="0" nodeType="withEffect">
                                  <p:stCondLst>
                                    <p:cond delay="224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30" dur="256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fill="hold" grpId="0" nodeType="withEffect">
                                  <p:stCondLst>
                                    <p:cond delay="224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32" dur="2304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fill="hold" grpId="0" nodeType="withEffect">
                                  <p:stCondLst>
                                    <p:cond delay="224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4" dur="256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3.125E-6 0 L -0.33528 0 " pathEditMode="relative" rAng="0" ptsTypes="AA">
                                      <p:cBhvr>
                                        <p:cTn id="36" dur="96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8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40" dur="19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42" dur="185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44" dur="143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fill="hold" grpId="0" nodeType="withEffect">
                                  <p:stCondLst>
                                    <p:cond delay="3377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6" dur="189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3761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8" dur="159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0" nodeType="withEffect">
                                  <p:stCondLst>
                                    <p:cond delay="3569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50" dur="1677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0" nodeType="withEffect">
                                  <p:stCondLst>
                                    <p:cond delay="3665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52" dur="180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347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54" dur="1435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0" nodeType="withEffect">
                                  <p:stCondLst>
                                    <p:cond delay="3281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6" dur="171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8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2.29167E-6 2.96296E-6 C -0.10977 -0.00741 -0.16849 -0.00973 -0.23685 -0.01366 C -0.30651 -0.01713 -0.43164 -0.02338 -0.62735 -0.03496 " pathEditMode="relative" rAng="0" ptsTypes="AAA">
                                      <p:cBhvr>
                                        <p:cTn id="61" dur="1440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67" y="-175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63" dur="9" fill="hold"/>
                                        <p:tgtEl>
                                          <p:spTgt spid="13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65" dur="1440" fill="hold"/>
                                        <p:tgtEl>
                                          <p:spTgt spid="13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616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8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0" presetClass="path" presetSubtype="0" decel="46000" fill="hold" grpId="1" nodeType="withEffect">
                                  <p:stCondLst>
                                    <p:cond delay="3616"/>
                                  </p:stCondLst>
                                  <p:childTnLst>
                                    <p:animMotion origin="layout" path="M -0.00026 -0.00092 C -0.15755 0.00047 -0.09153 -0.00092 -0.1483 -0.00393 C -0.20547 -0.00694 -0.28125 -0.00578 -0.42226 0.00047 " pathEditMode="relative" rAng="0" ptsTypes="AAA">
                                      <p:cBhvr>
                                        <p:cTn id="70" dur="144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-16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2" nodeType="withEffect">
                                  <p:stCondLst>
                                    <p:cond delay="3616"/>
                                  </p:stCondLst>
                                  <p:childTnLst>
                                    <p:animScale>
                                      <p:cBhvr>
                                        <p:cTn id="72" dur="9" fill="hold"/>
                                        <p:tgtEl>
                                          <p:spTgt spid="15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grpId="3" nodeType="withEffect">
                                  <p:stCondLst>
                                    <p:cond delay="3616"/>
                                  </p:stCondLst>
                                  <p:childTnLst>
                                    <p:animScale>
                                      <p:cBhvr>
                                        <p:cTn id="74" dur="1440" fill="hold"/>
                                        <p:tgtEl>
                                          <p:spTgt spid="153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712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8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decel="46000" fill="hold" grpId="1" nodeType="withEffect">
                                  <p:stCondLst>
                                    <p:cond delay="3712"/>
                                  </p:stCondLst>
                                  <p:childTnLst>
                                    <p:animMotion origin="layout" path="M -0.00026 -0.0007 C -0.00716 -0.0007 -0.02135 -0.00023 -0.03828 0.00023 C -0.0552 0.00069 0.00847 -0.00023 -0.1013 0.00185 C -0.12434 0.00231 -0.58151 0.01018 -0.69661 0.0125 " pathEditMode="relative" rAng="0" ptsTypes="AAAA">
                                      <p:cBhvr>
                                        <p:cTn id="79" dur="144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18" y="64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" presetClass="emph" presetSubtype="0" fill="hold" grpId="2" nodeType="withEffect">
                                  <p:stCondLst>
                                    <p:cond delay="3712"/>
                                  </p:stCondLst>
                                  <p:childTnLst>
                                    <p:animScale>
                                      <p:cBhvr>
                                        <p:cTn id="81" dur="9" fill="hold"/>
                                        <p:tgtEl>
                                          <p:spTgt spid="14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decel="100000" fill="hold" grpId="3" nodeType="withEffect">
                                  <p:stCondLst>
                                    <p:cond delay="3712"/>
                                  </p:stCondLst>
                                  <p:childTnLst>
                                    <p:animScale>
                                      <p:cBhvr>
                                        <p:cTn id="83" dur="1440" fill="hold"/>
                                        <p:tgtEl>
                                          <p:spTgt spid="14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48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3.125E-6 3.7037E-6 C -0.15039 0.00972 -0.22435 0.01319 -0.28607 0.01319 C -0.34688 0.01365 -0.50378 0.01713 -0.70052 -0.01528 " pathEditMode="relative" rAng="0" ptsTypes="AAA">
                                      <p:cBhvr>
                                        <p:cTn id="88" dur="144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26" y="-9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90" dur="9" fill="hold"/>
                                        <p:tgtEl>
                                          <p:spTgt spid="15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92" dur="1440" fill="hold"/>
                                        <p:tgtEl>
                                          <p:spTgt spid="15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4.79167E-6 -3.7037E-7 C -0.1052 0.00278 -0.16718 0.00694 -0.22252 0.00949 C -0.27695 0.01181 -0.4 0.01944 -0.59153 0.03542 " pathEditMode="relative" rAng="0" ptsTypes="AAA">
                                      <p:cBhvr>
                                        <p:cTn id="97" dur="1440" spd="-100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83" y="175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99" dur="9" fill="hold"/>
                                        <p:tgtEl>
                                          <p:spTgt spid="1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01" dur="1440" fill="hold"/>
                                        <p:tgtEl>
                                          <p:spTgt spid="1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8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0" presetClass="path" presetSubtype="0" decel="100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3.54167E-6 -4.44444E-6 C -0.1323 -0.00486 -0.19115 0.00232 -0.25157 0.00394 C -0.31224 0.00579 -0.37813 0.0088 -0.51341 0.02176 " pathEditMode="relative" rAng="0" ptsTypes="AAA">
                                      <p:cBhvr>
                                        <p:cTn id="106" dur="1440" spd="-10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77" y="9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8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0" presetClass="path" presetSubtype="0" decel="100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2.08333E-6 3.7037E-7 C -0.03216 0.01528 -0.11237 0.02963 -0.13411 0.03194 C -0.15573 0.03403 -0.44453 0.04074 -0.62448 0.0419 " pathEditMode="relative" rAng="0" ptsTypes="AAA">
                                      <p:cBhvr>
                                        <p:cTn id="111" dur="1681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2083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13" dur="9" fill="hold"/>
                                        <p:tgtEl>
                                          <p:spTgt spid="1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15" dur="1681" fill="hold"/>
                                        <p:tgtEl>
                                          <p:spTgt spid="1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48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10469 -0.0037 -0.1612 -0.00463 -0.22669 -0.00579 C -0.29349 -0.00718 -0.41276 -0.00972 -0.60078 -0.01389 " pathEditMode="relative" rAng="0" ptsTypes="AAA">
                                      <p:cBhvr>
                                        <p:cTn id="120" dur="1440" spd="-10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26" y="-671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22" dur="9" fill="hold"/>
                                        <p:tgtEl>
                                          <p:spTgt spid="13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24" dur="1440" fill="hold"/>
                                        <p:tgtEl>
                                          <p:spTgt spid="13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48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1.45833E-6 3.33333E-6 C -0.0987 -0.00209 -0.15156 -0.00278 -0.21302 -0.00394 C -0.27552 -0.00486 -0.38711 -0.00648 -0.56276 -0.00996 " pathEditMode="relative" rAng="0" ptsTypes="AAA">
                                      <p:cBhvr>
                                        <p:cTn id="129" dur="1440" spd="-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38" y="-50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31" dur="9" fill="hold"/>
                                        <p:tgtEl>
                                          <p:spTgt spid="13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33" dur="1440" fill="hold"/>
                                        <p:tgtEl>
                                          <p:spTgt spid="13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8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7 C -0.05677 0.00486 -0.08723 0.00625 -0.12252 0.00902 C -0.15872 0.0118 -0.22304 0.0162 -0.32421 0.02546 " pathEditMode="relative" rAng="0" ptsTypes="AAA">
                                      <p:cBhvr>
                                        <p:cTn id="138" dur="144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98" y="129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48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7 C -0.0987 0.00277 -0.15195 0.00393 -0.21367 0.00555 C -0.27656 0.00717 -0.38906 0.01018 -0.56614 0.01574 " pathEditMode="relative" rAng="0" ptsTypes="AAA">
                                      <p:cBhvr>
                                        <p:cTn id="143" dur="144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94" y="81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48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10417 0.00325 -0.1599 0.00463 -0.22513 0.00625 C -0.29102 0.00811 -0.40951 0.01135 -0.59558 0.0169 " pathEditMode="relative" rAng="0" ptsTypes="AAA">
                                      <p:cBhvr>
                                        <p:cTn id="148" dur="144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66" y="88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48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153" dur="144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48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7 C -0.10599 -0.00255 -0.16276 -0.00278 -0.22721 -0.00347 C -0.29427 -0.00417 -0.41406 -0.00533 -0.60091 -0.00741 " pathEditMode="relative" rAng="0" ptsTypes="AAA">
                                      <p:cBhvr>
                                        <p:cTn id="158" dur="144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39" y="-347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0" dur="9" fill="hold"/>
                                        <p:tgtEl>
                                          <p:spTgt spid="14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2" dur="1440" fill="hold"/>
                                        <p:tgtEl>
                                          <p:spTgt spid="14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48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7005 0.0044 -0.10781 0.00602 -0.1513 0.00834 C -0.1957 0.01088 -0.27539 0.01528 -0.40039 0.02315 " pathEditMode="relative" rAng="0" ptsTypes="AAA">
                                      <p:cBhvr>
                                        <p:cTn id="167" dur="144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3" y="1181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9" dur="9" fill="hold"/>
                                        <p:tgtEl>
                                          <p:spTgt spid="14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71" dur="1440" fill="hold"/>
                                        <p:tgtEl>
                                          <p:spTgt spid="14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48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13 0.00347 C -0.05338 -0.0081 -0.06159 0.00347 -0.09414 0.0074 C -0.12656 0.0074 -0.29765 0.01528 -0.33203 0.03102 " pathEditMode="relative" rAng="0" ptsTypes="AAA">
                                      <p:cBhvr>
                                        <p:cTn id="176" dur="144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9" y="1181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48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181" dur="144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48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2.5E-6 4.81481E-6 C -0.04623 -0.00371 -0.07162 -0.00487 -0.10052 -0.00625 C -0.13008 -0.00788 -0.18282 -0.01088 -0.26576 -0.01598 " pathEditMode="relative" rAng="0" ptsTypes="AAA">
                                      <p:cBhvr>
                                        <p:cTn id="186" dur="144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-81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88" dur="9" fill="hold"/>
                                        <p:tgtEl>
                                          <p:spTgt spid="1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90" dur="1440" fill="hold"/>
                                        <p:tgtEl>
                                          <p:spTgt spid="1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48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0.00026 -0.00069 C -0.08112 -0.00231 -0.12487 -0.00278 -0.17565 -0.00347 C -0.22721 -0.00417 -0.31966 -0.00532 -0.46497 -0.00741 " pathEditMode="relative" rAng="0" ptsTypes="AAA">
                                      <p:cBhvr>
                                        <p:cTn id="195" dur="1440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42" y="-347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" presetClass="emph" presetSubtype="0" fill="hold" grpId="2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197" dur="9" fill="hold"/>
                                        <p:tgtEl>
                                          <p:spTgt spid="15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6" presetClass="emph" presetSubtype="0" decel="100000" fill="hold" grpId="3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199" dur="1440" fill="hold"/>
                                        <p:tgtEl>
                                          <p:spTgt spid="150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48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0.00026 -0.00069 C -0.05599 -0.0037 -0.04648 -0.003 -0.05846 -0.00416 C -0.07044 -0.00532 -0.06484 -0.00578 -0.16484 -0.00972 " pathEditMode="relative" rAng="0" ptsTypes="AAA">
                                      <p:cBhvr>
                                        <p:cTn id="204" dur="144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-463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48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1.45833E-6 -1.85185E-6 C -0.00456 -1.85185E-6 -0.01432 -0.00046 -0.02474 -0.00069 C -0.03542 -0.00092 -0.04778 -0.00116 -0.06445 -0.00139 C -0.07956 -0.00162 -0.36953 -0.00555 -0.44258 -0.00671 " pathEditMode="relative" rAng="0" ptsTypes="AAAA">
                                      <p:cBhvr>
                                        <p:cTn id="209" dur="144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35" y="-347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48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0.00026 -0.0007 C -0.00807 -0.00324 -0.02188 -0.00394 -0.03724 -0.00394 C -0.05273 -0.00486 -0.07734 -0.0088 -0.09583 -0.00718 C -0.11276 -0.00486 -0.5457 -0.02338 -0.65195 -0.0257 " pathEditMode="relative" rAng="0" ptsTypes="AAAA">
                                      <p:cBhvr>
                                        <p:cTn id="214" dur="144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91" y="-125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48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219" dur="1440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6" presetClass="emph" presetSubtype="0" fill="hold" grpId="2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21" dur="9" fill="hold"/>
                                        <p:tgtEl>
                                          <p:spTgt spid="14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6" presetClass="emph" presetSubtype="0" decel="100000" fill="hold" grpId="3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23" dur="1440" fill="hold"/>
                                        <p:tgtEl>
                                          <p:spTgt spid="141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48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2.08333E-6 -4.81481E-6 C -0.0306 0.00741 -0.07383 0.01204 -0.12161 0.01598 C -0.16992 0.02014 -0.24831 0.02338 -0.28971 0.02408 C -0.33008 0.025 -0.50104 0.02431 -0.63802 0.02246 " pathEditMode="relative" rAng="0" ptsTypes="AAAA">
                                      <p:cBhvr>
                                        <p:cTn id="228" dur="144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1" y="1227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6" presetClass="emph" presetSubtype="0" fill="hold" grpId="2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30" dur="9" fill="hold"/>
                                        <p:tgtEl>
                                          <p:spTgt spid="13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6" presetClass="emph" presetSubtype="0" decel="100000" fill="hold" grpId="3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32" dur="1440" fill="hold"/>
                                        <p:tgtEl>
                                          <p:spTgt spid="133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48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0.00026 -0.00069 C -0.00195 -0.00069 -0.00625 -0.00069 -0.01067 -0.00023 C -0.01523 -1.48148E-6 -0.02148 0.00093 -0.02799 0.00093 C -0.03424 0.00093 -0.3414 0.01435 -0.37317 0.01621 " pathEditMode="relative" rAng="0" ptsTypes="AAAA">
                                      <p:cBhvr>
                                        <p:cTn id="237" dur="144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46" y="833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6" presetClass="emph" presetSubtype="0" fill="hold" grpId="2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39" dur="9" fill="hold"/>
                                        <p:tgtEl>
                                          <p:spTgt spid="13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6" presetClass="emph" presetSubtype="0" decel="100000" fill="hold" grpId="3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41" dur="1440" fill="hold"/>
                                        <p:tgtEl>
                                          <p:spTgt spid="131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48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0.00026 -0.0007 C -0.0069 -0.0007 -0.03607 0.00625 -0.04115 0.00763 C -0.04662 0.00879 -0.10183 0.01898 -0.11003 0.0206 C -0.11823 0.02291 -0.16055 0.03009 -0.17982 0.0324 " pathEditMode="relative" rAng="0" ptsTypes="AAAA">
                                      <p:cBhvr>
                                        <p:cTn id="246" dur="144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4" y="1644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6" presetClass="emph" presetSubtype="0" fill="hold" grpId="2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48" dur="9" fill="hold"/>
                                        <p:tgtEl>
                                          <p:spTgt spid="14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6" presetClass="emph" presetSubtype="0" decel="100000" fill="hold" grpId="3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50" dur="1440" fill="hold"/>
                                        <p:tgtEl>
                                          <p:spTgt spid="14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48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255" dur="144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48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260" dur="1440" spd="-10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6" presetClass="emph" presetSubtype="0" fill="hold" grpId="2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62" dur="9" fill="hold"/>
                                        <p:tgtEl>
                                          <p:spTgt spid="20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63" presetID="6" presetClass="emph" presetSubtype="0" decel="100000" fill="hold" grpId="3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64" dur="1440" fill="hold"/>
                                        <p:tgtEl>
                                          <p:spTgt spid="20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4179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48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0" presetClass="path" presetSubtype="0" decel="100000" fill="hold" grpId="1" nodeType="withEffect">
                                  <p:stCondLst>
                                    <p:cond delay="4179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269" dur="1681" spd="-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6" presetClass="emph" presetSubtype="0" fill="hold" grpId="2" nodeType="withEffect">
                                  <p:stCondLst>
                                    <p:cond delay="4179"/>
                                  </p:stCondLst>
                                  <p:childTnLst>
                                    <p:animScale>
                                      <p:cBhvr>
                                        <p:cTn id="271" dur="9" fill="hold"/>
                                        <p:tgtEl>
                                          <p:spTgt spid="16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72" presetID="6" presetClass="emph" presetSubtype="0" fill="hold" grpId="3" nodeType="withEffect">
                                  <p:stCondLst>
                                    <p:cond delay="4179"/>
                                  </p:stCondLst>
                                  <p:childTnLst>
                                    <p:animScale>
                                      <p:cBhvr>
                                        <p:cTn id="273" dur="1681" fill="hold"/>
                                        <p:tgtEl>
                                          <p:spTgt spid="164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346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48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0" presetClass="path" presetSubtype="0" decel="46000" fill="hold" grpId="1" nodeType="withEffect">
                                  <p:stCondLst>
                                    <p:cond delay="3460"/>
                                  </p:stCondLst>
                                  <p:childTnLst>
                                    <p:animMotion origin="layout" path="M 4.16667E-7 0.00509 C -0.06471 0.01551 -0.19935 0.01944 -0.26719 0.01944 C -0.33438 0.01991 -0.56497 0.01551 -0.76367 -0.00509 " pathEditMode="relative" rAng="0" ptsTypes="AAA">
                                      <p:cBhvr>
                                        <p:cTn id="278" dur="1728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90" y="208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6" presetClass="emph" presetSubtype="0" fill="hold" grpId="2" nodeType="withEffect">
                                  <p:stCondLst>
                                    <p:cond delay="3460"/>
                                  </p:stCondLst>
                                  <p:childTnLst>
                                    <p:animScale>
                                      <p:cBhvr>
                                        <p:cTn id="280" dur="9" fill="hold"/>
                                        <p:tgtEl>
                                          <p:spTgt spid="229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6" presetClass="emph" presetSubtype="0" decel="100000" fill="hold" grpId="3" nodeType="withEffect">
                                  <p:stCondLst>
                                    <p:cond delay="3460"/>
                                  </p:stCondLst>
                                  <p:childTnLst>
                                    <p:animScale>
                                      <p:cBhvr>
                                        <p:cTn id="282" dur="1728" fill="hold"/>
                                        <p:tgtEl>
                                          <p:spTgt spid="229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3699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48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0" presetClass="path" presetSubtype="0" decel="46000" fill="hold" grpId="1" nodeType="withEffect">
                                  <p:stCondLst>
                                    <p:cond delay="3699"/>
                                  </p:stCondLst>
                                  <p:childTnLst>
                                    <p:animMotion origin="layout" path="M 8.33333E-7 -0.00069 C -0.17747 -0.01458 -0.28333 -0.01713 -0.31849 -0.01805 C -0.35352 -0.01875 -0.48971 -0.0162 -0.53359 -0.01481 " pathEditMode="relative" rAng="0" ptsTypes="AAA">
                                      <p:cBhvr>
                                        <p:cTn id="287" dur="144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80" y="-880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48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3.33333E-6 2.22222E-6 C -0.04154 0.03264 -0.10756 0.05648 -0.13034 0.05949 C -0.15313 0.06227 -0.21211 0.05903 -0.29493 0.06435 " pathEditMode="relative" rAng="0" ptsTypes="AAA">
                                      <p:cBhvr>
                                        <p:cTn id="292" dur="1920" spd="-100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53" y="3218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6" presetClass="emph" presetSubtype="0" fill="hold" grpId="2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94" dur="9" fill="hold"/>
                                        <p:tgtEl>
                                          <p:spTgt spid="22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95" presetID="6" presetClass="emph" presetSubtype="0" decel="100000" fill="hold" grpId="3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296" dur="1920" fill="hold"/>
                                        <p:tgtEl>
                                          <p:spTgt spid="22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4179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48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0" presetClass="path" presetSubtype="0" decel="46000" fill="hold" grpId="1" nodeType="withEffect">
                                  <p:stCondLst>
                                    <p:cond delay="4179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301" dur="1920" spd="-100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4019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48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0" presetClass="path" presetSubtype="0" decel="46000" fill="hold" grpId="1" nodeType="withEffect">
                                  <p:stCondLst>
                                    <p:cond delay="4019"/>
                                  </p:stCondLst>
                                  <p:childTnLst>
                                    <p:animMotion origin="layout" path="M 2.08167E-17 2.59259E-6 C -0.09062 -0.00417 -0.14427 -0.01088 -0.19206 -0.01435 C -0.23919 -0.01783 -0.34596 -0.02871 -0.51146 -0.05185 " pathEditMode="relative" rAng="0" ptsTypes="AAA">
                                      <p:cBhvr>
                                        <p:cTn id="306" dur="1824" spd="-100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73" y="-2593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6" presetClass="emph" presetSubtype="0" fill="hold" grpId="2" nodeType="withEffect">
                                  <p:stCondLst>
                                    <p:cond delay="4019"/>
                                  </p:stCondLst>
                                  <p:childTnLst>
                                    <p:animScale>
                                      <p:cBhvr>
                                        <p:cTn id="308" dur="9" fill="hold"/>
                                        <p:tgtEl>
                                          <p:spTgt spid="23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09" presetID="6" presetClass="emph" presetSubtype="0" decel="100000" fill="hold" grpId="3" nodeType="withEffect">
                                  <p:stCondLst>
                                    <p:cond delay="4019"/>
                                  </p:stCondLst>
                                  <p:childTnLst>
                                    <p:animScale>
                                      <p:cBhvr>
                                        <p:cTn id="310" dur="1824" fill="hold"/>
                                        <p:tgtEl>
                                          <p:spTgt spid="23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3379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48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0" presetClass="path" presetSubtype="0" decel="46000" fill="hold" grpId="1" nodeType="withEffect">
                                  <p:stCondLst>
                                    <p:cond delay="3379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315" dur="1681" spd="-100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3699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48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0" presetClass="path" presetSubtype="0" decel="46000" fill="hold" grpId="1" nodeType="withEffect">
                                  <p:stCondLst>
                                    <p:cond delay="3699"/>
                                  </p:stCondLst>
                                  <p:childTnLst>
                                    <p:animMotion origin="layout" path="M 1.66667E-6 -4.81481E-6 C -0.06419 -0.00254 -0.15873 -0.00069 -0.19818 0.0007 C -0.2375 0.00232 -0.31198 0.00602 -0.43945 0.01204 " pathEditMode="relative" rAng="0" ptsTypes="AAA">
                                      <p:cBhvr>
                                        <p:cTn id="320" dur="1920" spd="-100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79" y="532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4659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48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0" presetClass="path" presetSubtype="0" decel="46000" fill="hold" grpId="1" nodeType="withEffect">
                                  <p:stCondLst>
                                    <p:cond delay="4659"/>
                                  </p:stCondLst>
                                  <p:childTnLst>
                                    <p:animMotion origin="layout" path="M -1.25E-6 -0.00208 C -0.10781 -0.00578 -0.17943 -0.00347 -0.225 -0.00162 C -0.27018 0.00024 -0.30208 0.00278 -0.49596 0.01551 " pathEditMode="relative" rAng="0" ptsTypes="AAA">
                                      <p:cBhvr>
                                        <p:cTn id="325" dur="1440" spd="-100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05" y="787"/>
                                    </p:animMotion>
                                  </p:childTnLst>
                                </p:cTn>
                              </p:par>
                              <p:par>
                                <p:cTn id="326" presetID="6" presetClass="emph" presetSubtype="0" fill="hold" grpId="2" nodeType="withEffect">
                                  <p:stCondLst>
                                    <p:cond delay="4659"/>
                                  </p:stCondLst>
                                  <p:childTnLst>
                                    <p:animScale>
                                      <p:cBhvr>
                                        <p:cTn id="327" dur="9" fill="hold"/>
                                        <p:tgtEl>
                                          <p:spTgt spid="2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28" presetID="6" presetClass="emph" presetSubtype="0" decel="100000" fill="hold" grpId="3" nodeType="withEffect">
                                  <p:stCondLst>
                                    <p:cond delay="4659"/>
                                  </p:stCondLst>
                                  <p:childTnLst>
                                    <p:animScale>
                                      <p:cBhvr>
                                        <p:cTn id="329" dur="1440" fill="hold"/>
                                        <p:tgtEl>
                                          <p:spTgt spid="2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4019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48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0" presetClass="path" presetSubtype="0" decel="46000" fill="hold" grpId="1" nodeType="withEffect">
                                  <p:stCondLst>
                                    <p:cond delay="4019"/>
                                  </p:stCondLst>
                                  <p:childTnLst>
                                    <p:animMotion origin="layout" path="M 5E-6 -4.44444E-6 C -0.00598 -4.44444E-6 -0.02643 0.00139 -0.03528 0.00186 C -0.03972 0.00209 -0.05378 0.00301 -0.09415 0.00533 C -0.11524 0.00649 -0.54297 0.02431 -0.65105 0.0294 " pathEditMode="relative" rAng="0" ptsTypes="AAAA">
                                      <p:cBhvr>
                                        <p:cTn id="334" dur="1920" spd="-100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2" y="1458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6" presetClass="emph" presetSubtype="0" fill="hold" grpId="2" nodeType="withEffect">
                                  <p:stCondLst>
                                    <p:cond delay="4019"/>
                                  </p:stCondLst>
                                  <p:childTnLst>
                                    <p:animScale>
                                      <p:cBhvr>
                                        <p:cTn id="336" dur="9" fill="hold"/>
                                        <p:tgtEl>
                                          <p:spTgt spid="23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37" presetID="6" presetClass="emph" presetSubtype="0" decel="100000" fill="hold" grpId="3" nodeType="withEffect">
                                  <p:stCondLst>
                                    <p:cond delay="4019"/>
                                  </p:stCondLst>
                                  <p:childTnLst>
                                    <p:animScale>
                                      <p:cBhvr>
                                        <p:cTn id="338" dur="1920" fill="hold"/>
                                        <p:tgtEl>
                                          <p:spTgt spid="23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4179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48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0" presetClass="path" presetSubtype="0" decel="46000" fill="hold" grpId="1" nodeType="withEffect">
                                  <p:stCondLst>
                                    <p:cond delay="4179"/>
                                  </p:stCondLst>
                                  <p:childTnLst>
                                    <p:animMotion origin="layout" path="M -0.00026 -0.00069 C -0.07604 0.00834 -0.12096 0.0257 -0.1608 0.03496 C -0.20039 0.04375 -0.28958 0.07176 -0.42825 0.13311 " pathEditMode="relative" rAng="0" ptsTypes="AAA">
                                      <p:cBhvr>
                                        <p:cTn id="343" dur="1440" spd="-100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06" y="6690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48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348" dur="2161" spd="-100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6" presetClass="emph" presetSubtype="0" fill="hold" grpId="2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350" dur="9" fill="hold"/>
                                        <p:tgtEl>
                                          <p:spTgt spid="23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51" presetID="6" presetClass="emph" presetSubtype="0" decel="100000" fill="hold" grpId="3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352" dur="2161" fill="hold"/>
                                        <p:tgtEl>
                                          <p:spTgt spid="23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0" nodeType="withEffect">
                                  <p:stCondLst>
                                    <p:cond delay="442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48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0" presetClass="path" presetSubtype="0" decel="46000" fill="hold" grpId="1" nodeType="withEffect">
                                  <p:stCondLst>
                                    <p:cond delay="4420"/>
                                  </p:stCondLst>
                                  <p:childTnLst>
                                    <p:animMotion origin="layout" path="M -0.00026 -0.0007 C -0.09974 0.00949 -0.1586 0.02916 -0.21094 0.03958 C -0.26276 0.0493 -0.37969 0.08102 -0.56159 0.15023 " pathEditMode="relative" rAng="0" ptsTypes="AAA">
                                      <p:cBhvr>
                                        <p:cTn id="357" dur="1440" spd="-100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73" y="7546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6" presetClass="emph" presetSubtype="0" fill="hold" grpId="2" nodeType="withEffect">
                                  <p:stCondLst>
                                    <p:cond delay="4420"/>
                                  </p:stCondLst>
                                  <p:childTnLst>
                                    <p:animScale>
                                      <p:cBhvr>
                                        <p:cTn id="359" dur="9" fill="hold"/>
                                        <p:tgtEl>
                                          <p:spTgt spid="2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60" presetID="6" presetClass="emph" presetSubtype="0" decel="100000" fill="hold" grpId="3" nodeType="withEffect">
                                  <p:stCondLst>
                                    <p:cond delay="4420"/>
                                  </p:stCondLst>
                                  <p:childTnLst>
                                    <p:animScale>
                                      <p:cBhvr>
                                        <p:cTn id="361" dur="1440" fill="hold"/>
                                        <p:tgtEl>
                                          <p:spTgt spid="2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3699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48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0" presetClass="path" presetSubtype="0" decel="100000" fill="hold" grpId="1" nodeType="withEffect">
                                  <p:stCondLst>
                                    <p:cond delay="3699"/>
                                  </p:stCondLst>
                                  <p:childTnLst>
                                    <p:animMotion origin="layout" path="M -1.875E-6 7.40741E-7 C -0.0319 0.03958 -0.06758 0.07268 -0.12474 0.10023 C -0.18151 0.12755 -0.35403 0.16713 -0.56693 0.17292 " pathEditMode="relative" rAng="0" ptsTypes="AAA">
                                      <p:cBhvr>
                                        <p:cTn id="366" dur="1440" spd="-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8634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grpId="0" nodeType="withEffect">
                                  <p:stCondLst>
                                    <p:cond delay="346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48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0" presetClass="path" presetSubtype="0" decel="100000" fill="hold" grpId="1" nodeType="withEffect">
                                  <p:stCondLst>
                                    <p:cond delay="3460"/>
                                  </p:stCondLst>
                                  <p:childTnLst>
                                    <p:animMotion origin="layout" path="M -4.16667E-6 -7.40741E-7 C -0.02786 0.01181 -0.0595 0.01991 -0.08541 0.0257 C -0.11145 0.03148 -0.19817 0.0544 -0.3207 0.05949 " pathEditMode="relative" rAng="0" ptsTypes="AAA">
                                      <p:cBhvr>
                                        <p:cTn id="371" dur="1440" spd="-10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2963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4563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48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0" presetClass="path" presetSubtype="0" decel="100000" fill="hold" grpId="1" nodeType="withEffect">
                                  <p:stCondLst>
                                    <p:cond delay="4563"/>
                                  </p:stCondLst>
                                  <p:childTnLst>
                                    <p:animMotion origin="layout" path="M 3.54167E-6 1.11111E-6 C -0.01459 0.00579 -0.03529 0.01643 -0.04623 0.01921 C -0.05716 0.02222 -0.08399 0.03657 -0.19818 0.04861 " pathEditMode="relative" rAng="0" ptsTypes="AAA">
                                      <p:cBhvr>
                                        <p:cTn id="376" dur="144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9" y="2431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4612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48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0" presetClass="path" presetSubtype="0" decel="46000" fill="hold" grpId="1" nodeType="withEffect">
                                  <p:stCondLst>
                                    <p:cond delay="4612"/>
                                  </p:stCondLst>
                                  <p:childTnLst>
                                    <p:animMotion origin="layout" path="M -0.00026 -0.00069 C -0.01654 -0.00208 -0.02539 -0.00255 -0.03568 -0.00347 C -0.04596 -0.00394 -0.06471 -0.00509 -0.09401 -0.00741 " pathEditMode="relative" rAng="0" ptsTypes="AAA">
                                      <p:cBhvr>
                                        <p:cTn id="381" dur="1440" spd="-100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-347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6" presetClass="emph" presetSubtype="0" fill="hold" grpId="2" nodeType="withEffect">
                                  <p:stCondLst>
                                    <p:cond delay="4612"/>
                                  </p:stCondLst>
                                  <p:childTnLst>
                                    <p:animScale>
                                      <p:cBhvr>
                                        <p:cTn id="383" dur="9" fill="hold"/>
                                        <p:tgtEl>
                                          <p:spTgt spid="18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384" presetID="6" presetClass="emph" presetSubtype="0" decel="100000" fill="hold" grpId="3" nodeType="withEffect">
                                  <p:stCondLst>
                                    <p:cond delay="4612"/>
                                  </p:stCondLst>
                                  <p:childTnLst>
                                    <p:animScale>
                                      <p:cBhvr>
                                        <p:cTn id="385" dur="1440" fill="hold"/>
                                        <p:tgtEl>
                                          <p:spTgt spid="18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442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48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0" presetClass="path" presetSubtype="0" decel="46000" fill="hold" grpId="1" nodeType="withEffect">
                                  <p:stCondLst>
                                    <p:cond delay="4420"/>
                                  </p:stCondLst>
                                  <p:childTnLst>
                                    <p:animMotion origin="layout" path="M -0.00026 -0.0007 C -0.03034 0.00717 -0.04661 0.00995 -0.06562 0.01412 C -0.08476 0.01805 -0.11927 0.0243 -0.17357 0.03866 " pathEditMode="relative" rAng="0" ptsTypes="AAA">
                                      <p:cBhvr>
                                        <p:cTn id="390" dur="1440" spd="-100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72" y="1968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6" presetClass="emph" presetSubtype="0" fill="hold" grpId="2" nodeType="withEffect">
                                  <p:stCondLst>
                                    <p:cond delay="4420"/>
                                  </p:stCondLst>
                                  <p:childTnLst>
                                    <p:animScale>
                                      <p:cBhvr>
                                        <p:cTn id="392" dur="9" fill="hold"/>
                                        <p:tgtEl>
                                          <p:spTgt spid="21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93" presetID="6" presetClass="emph" presetSubtype="0" decel="100000" fill="hold" grpId="3" nodeType="withEffect">
                                  <p:stCondLst>
                                    <p:cond delay="4420"/>
                                  </p:stCondLst>
                                  <p:childTnLst>
                                    <p:animScale>
                                      <p:cBhvr>
                                        <p:cTn id="394" dur="1440" fill="hold"/>
                                        <p:tgtEl>
                                          <p:spTgt spid="21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4179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48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0" presetClass="path" presetSubtype="0" decel="46000" fill="hold" grpId="1" nodeType="withEffect">
                                  <p:stCondLst>
                                    <p:cond delay="4179"/>
                                  </p:stCondLst>
                                  <p:childTnLst>
                                    <p:animMotion origin="layout" path="M 8.33333E-7 7.40741E-7 C -0.05456 0.00833 -0.04792 0.00625 -0.05677 0.00764 C -0.06537 0.00903 -0.10755 0.01204 -0.12708 0.01157 " pathEditMode="relative" rAng="0" ptsTypes="AAA">
                                      <p:cBhvr>
                                        <p:cTn id="399" dur="1440" spd="-100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579"/>
                                    </p:animMotion>
                                  </p:childTnLst>
                                </p:cTn>
                              </p:par>
                              <p:par>
                                <p:cTn id="400" presetID="6" presetClass="emph" presetSubtype="0" fill="hold" grpId="2" nodeType="withEffect">
                                  <p:stCondLst>
                                    <p:cond delay="4179"/>
                                  </p:stCondLst>
                                  <p:childTnLst>
                                    <p:animScale>
                                      <p:cBhvr>
                                        <p:cTn id="401" dur="9" fill="hold"/>
                                        <p:tgtEl>
                                          <p:spTgt spid="20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02" presetID="6" presetClass="emph" presetSubtype="0" decel="100000" fill="hold" grpId="3" nodeType="withEffect">
                                  <p:stCondLst>
                                    <p:cond delay="4179"/>
                                  </p:stCondLst>
                                  <p:childTnLst>
                                    <p:animScale>
                                      <p:cBhvr>
                                        <p:cTn id="403" dur="1440" fill="hold"/>
                                        <p:tgtEl>
                                          <p:spTgt spid="20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4516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48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0" presetClass="path" presetSubtype="0" decel="46000" fill="hold" grpId="1" nodeType="withEffect">
                                  <p:stCondLst>
                                    <p:cond delay="4516"/>
                                  </p:stCondLst>
                                  <p:childTnLst>
                                    <p:animMotion origin="layout" path="M -1.25E-6 2.22222E-6 C -0.08281 -0.0007 -0.13138 -0.00162 -0.175 -0.00209 C -0.21797 -0.00232 -0.31497 -0.00371 -0.46562 -0.00672 " pathEditMode="relative" rAng="0" ptsTypes="AAA">
                                      <p:cBhvr>
                                        <p:cTn id="408" dur="1440" spd="-100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-347"/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6" presetClass="emph" presetSubtype="0" fill="hold" grpId="2" nodeType="withEffect">
                                  <p:stCondLst>
                                    <p:cond delay="4516"/>
                                  </p:stCondLst>
                                  <p:childTnLst>
                                    <p:animScale>
                                      <p:cBhvr>
                                        <p:cTn id="410" dur="9" fill="hold"/>
                                        <p:tgtEl>
                                          <p:spTgt spid="214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6" presetClass="emph" presetSubtype="0" decel="100000" fill="hold" grpId="3" nodeType="withEffect">
                                  <p:stCondLst>
                                    <p:cond delay="4516"/>
                                  </p:stCondLst>
                                  <p:childTnLst>
                                    <p:animScale>
                                      <p:cBhvr>
                                        <p:cTn id="412" dur="1440" fill="hold"/>
                                        <p:tgtEl>
                                          <p:spTgt spid="214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48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0.00026 -0.0007 C -0.14154 0.00393 -0.08125 0.00601 -0.1556 0.01111 C -0.22878 0.01643 -0.14128 0.00694 -0.39883 0.04166 " pathEditMode="relative" rAng="0" ptsTypes="AAA">
                                      <p:cBhvr>
                                        <p:cTn id="417" dur="1440" spd="-100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35" y="2106"/>
                                    </p:animMotion>
                                  </p:childTnLst>
                                </p:cTn>
                              </p:par>
                              <p:par>
                                <p:cTn id="418" presetID="6" presetClass="emph" presetSubtype="0" fill="hold" grpId="2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419" dur="9" fill="hold"/>
                                        <p:tgtEl>
                                          <p:spTgt spid="2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20" presetID="6" presetClass="emph" presetSubtype="0" decel="100000" fill="hold" grpId="3" nodeType="withEffect">
                                  <p:stCondLst>
                                    <p:cond delay="3940"/>
                                  </p:stCondLst>
                                  <p:childTnLst>
                                    <p:animScale>
                                      <p:cBhvr>
                                        <p:cTn id="421" dur="1440" fill="hold"/>
                                        <p:tgtEl>
                                          <p:spTgt spid="2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4036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48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0" presetClass="path" presetSubtype="0" decel="100000" fill="hold" grpId="1" nodeType="withEffect">
                                  <p:stCondLst>
                                    <p:cond delay="4036"/>
                                  </p:stCondLst>
                                  <p:childTnLst>
                                    <p:animMotion origin="layout" path="M -8.33333E-7 -4.44444E-6 C -0.05299 0.0088 -0.11263 0.01598 -0.1612 0.02084 C -0.21068 0.02547 -0.37409 0.04491 -0.60469 0.04954 " pathEditMode="relative" rAng="0" ptsTypes="AAA">
                                      <p:cBhvr>
                                        <p:cTn id="426" dur="1440" spd="-100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34" y="2477"/>
                                    </p:animMotion>
                                  </p:childTnLst>
                                </p:cTn>
                              </p:par>
                              <p:par>
                                <p:cTn id="427" presetID="6" presetClass="emph" presetSubtype="0" fill="hold" grpId="2" nodeType="withEffect">
                                  <p:stCondLst>
                                    <p:cond delay="4036"/>
                                  </p:stCondLst>
                                  <p:childTnLst>
                                    <p:animScale>
                                      <p:cBhvr>
                                        <p:cTn id="428" dur="9" fill="hold"/>
                                        <p:tgtEl>
                                          <p:spTgt spid="21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29" presetID="6" presetClass="emph" presetSubtype="0" fill="hold" grpId="3" nodeType="withEffect">
                                  <p:stCondLst>
                                    <p:cond delay="4036"/>
                                  </p:stCondLst>
                                  <p:childTnLst>
                                    <p:animScale>
                                      <p:cBhvr>
                                        <p:cTn id="430" dur="1440" fill="hold"/>
                                        <p:tgtEl>
                                          <p:spTgt spid="21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grpId="0" nodeType="withEffect">
                                  <p:stCondLst>
                                    <p:cond delay="4132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48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0" presetClass="path" presetSubtype="0" decel="46000" fill="hold" grpId="1" nodeType="withEffect">
                                  <p:stCondLst>
                                    <p:cond delay="4132"/>
                                  </p:stCondLst>
                                  <p:childTnLst>
                                    <p:animMotion origin="layout" path="M 3.75E-6 -4.44444E-6 C -0.01185 -4.44444E-6 -0.04024 0.00209 -0.0724 0.00394 C -0.10469 0.00556 0.0181 0.00139 -0.19388 0.00973 C -0.23802 0.01204 -0.33698 0.01436 -0.56016 0.02362 " pathEditMode="relative" rAng="0" ptsTypes="AAAA">
                                      <p:cBhvr>
                                        <p:cTn id="435" dur="1440" spd="-100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08" y="1181"/>
                                    </p:animMotion>
                                  </p:childTnLst>
                                </p:cTn>
                              </p:par>
                              <p:par>
                                <p:cTn id="436" presetID="6" presetClass="emph" presetSubtype="0" fill="hold" grpId="2" nodeType="withEffect">
                                  <p:stCondLst>
                                    <p:cond delay="4132"/>
                                  </p:stCondLst>
                                  <p:childTnLst>
                                    <p:animScale>
                                      <p:cBhvr>
                                        <p:cTn id="437" dur="9" fill="hold"/>
                                        <p:tgtEl>
                                          <p:spTgt spid="219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38" presetID="6" presetClass="emph" presetSubtype="0" decel="100000" fill="hold" grpId="3" nodeType="withEffect">
                                  <p:stCondLst>
                                    <p:cond delay="4132"/>
                                  </p:stCondLst>
                                  <p:childTnLst>
                                    <p:animScale>
                                      <p:cBhvr>
                                        <p:cTn id="439" dur="1440" fill="hold"/>
                                        <p:tgtEl>
                                          <p:spTgt spid="219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grpId="0" nodeType="withEffect">
                                  <p:stCondLst>
                                    <p:cond delay="4314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48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0" presetClass="path" presetSubtype="0" decel="46000" fill="hold" grpId="1" nodeType="withEffect">
                                  <p:stCondLst>
                                    <p:cond delay="4314"/>
                                  </p:stCondLst>
                                  <p:childTnLst>
                                    <p:animMotion origin="layout" path="M -0.00039 -0.00069 C -0.00247 -0.00069 -0.00677 -0.00139 -0.01224 -0.00139 C -0.01719 -0.00162 -0.02422 -0.00278 -0.03125 -0.00278 C -0.03815 -0.00278 -0.06458 -0.00347 -0.07838 -0.00394 " pathEditMode="relative" rAng="0" ptsTypes="AAAA">
                                      <p:cBhvr>
                                        <p:cTn id="444" dur="1440" spd="-100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-162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6" presetClass="emph" presetSubtype="0" fill="hold" grpId="2" nodeType="withEffect">
                                  <p:stCondLst>
                                    <p:cond delay="4314"/>
                                  </p:stCondLst>
                                  <p:childTnLst>
                                    <p:animScale>
                                      <p:cBhvr>
                                        <p:cTn id="446" dur="9" fill="hold"/>
                                        <p:tgtEl>
                                          <p:spTgt spid="15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47" presetID="6" presetClass="emph" presetSubtype="0" decel="100000" fill="hold" grpId="3" nodeType="withEffect">
                                  <p:stCondLst>
                                    <p:cond delay="4314"/>
                                  </p:stCondLst>
                                  <p:childTnLst>
                                    <p:animScale>
                                      <p:cBhvr>
                                        <p:cTn id="448" dur="1440" fill="hold"/>
                                        <p:tgtEl>
                                          <p:spTgt spid="15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grpId="0" nodeType="withEffect">
                                  <p:stCondLst>
                                    <p:cond delay="441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48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0" presetClass="path" presetSubtype="0" decel="46000" fill="hold" grpId="1" nodeType="withEffect">
                                  <p:stCondLst>
                                    <p:cond delay="4410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453" dur="144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454" presetID="6" presetClass="emph" presetSubtype="0" fill="hold" grpId="2" nodeType="withEffect">
                                  <p:stCondLst>
                                    <p:cond delay="4410"/>
                                  </p:stCondLst>
                                  <p:childTnLst>
                                    <p:animScale>
                                      <p:cBhvr>
                                        <p:cTn id="455" dur="9" fill="hold"/>
                                        <p:tgtEl>
                                          <p:spTgt spid="16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56" presetID="6" presetClass="emph" presetSubtype="0" decel="100000" fill="hold" grpId="3" nodeType="withEffect">
                                  <p:stCondLst>
                                    <p:cond delay="4410"/>
                                  </p:stCondLst>
                                  <p:childTnLst>
                                    <p:animScale>
                                      <p:cBhvr>
                                        <p:cTn id="457" dur="1440" fill="hold"/>
                                        <p:tgtEl>
                                          <p:spTgt spid="16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grpId="0" nodeType="withEffect">
                                  <p:stCondLst>
                                    <p:cond delay="3219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48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0" presetClass="path" presetSubtype="0" decel="46000" fill="hold" grpId="1" nodeType="withEffect">
                                  <p:stCondLst>
                                    <p:cond delay="3219"/>
                                  </p:stCondLst>
                                  <p:childTnLst>
                                    <p:animMotion origin="layout" path="M -0.00026 -0.00069 C -0.02721 -0.00208 -0.04179 -0.00254 -0.05872 -0.00324 C -0.07591 -0.00393 -0.10677 -0.00509 -0.15533 -0.00741 " pathEditMode="relative" rAng="0" ptsTypes="AAA">
                                      <p:cBhvr>
                                        <p:cTn id="462" dur="1440" spd="-100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60" y="-347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4602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48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0" presetClass="path" presetSubtype="0" decel="46000" fill="hold" grpId="1" nodeType="withEffect">
                                  <p:stCondLst>
                                    <p:cond delay="4602"/>
                                  </p:stCondLst>
                                  <p:childTnLst>
                                    <p:animMotion origin="layout" path="M -0.00026 -0.00069 C -0.09283 -0.00694 -0.14309 -0.00879 -0.20104 -0.01111 C -0.26015 -0.01412 -0.36575 -0.01898 -0.53203 -0.02778 " pathEditMode="relative" rAng="0" ptsTypes="AAA">
                                      <p:cBhvr>
                                        <p:cTn id="467" dur="1440" spd="-100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89" y="-1366"/>
                                    </p:animMotion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grpId="0" nodeType="withEffect">
                                  <p:stCondLst>
                                    <p:cond delay="4698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48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0" presetClass="path" presetSubtype="0" decel="46000" fill="hold" grpId="1" nodeType="withEffect">
                                  <p:stCondLst>
                                    <p:cond delay="4698"/>
                                  </p:stCondLst>
                                  <p:childTnLst>
                                    <p:animMotion origin="layout" path="M -0.00026 -0.00093 C -0.02748 0.00949 -0.04597 0.01157 -0.05638 0.0125 C -0.0668 0.01342 -0.10847 0.00833 -0.14141 0.00579 " pathEditMode="relative" rAng="0" ptsTypes="AAA">
                                      <p:cBhvr>
                                        <p:cTn id="472" dur="144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57" y="671"/>
                                    </p:animMotion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grpId="0" nodeType="withEffect">
                                  <p:stCondLst>
                                    <p:cond delay="442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48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0" presetClass="path" presetSubtype="0" decel="46000" fill="hold" grpId="1" nodeType="withEffect">
                                  <p:stCondLst>
                                    <p:cond delay="4420"/>
                                  </p:stCondLst>
                                  <p:childTnLst>
                                    <p:animMotion origin="layout" path="M 3.64292E-17 2.59259E-6 C -0.0987 0.00648 -0.15195 0.00856 -0.21367 0.01111 C -0.27682 0.01458 -0.38945 0.0199 -0.56667 0.02963 " pathEditMode="relative" rAng="0" ptsTypes="AAA">
                                      <p:cBhvr>
                                        <p:cTn id="477" dur="144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33" y="1481"/>
                                    </p:animMotion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4362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48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0" presetClass="path" presetSubtype="0" decel="46000" fill="hold" grpId="1" nodeType="withEffect">
                                  <p:stCondLst>
                                    <p:cond delay="4362"/>
                                  </p:stCondLst>
                                  <p:childTnLst>
                                    <p:animMotion origin="layout" path="M -0.00026 -0.00069 C -0.0358 -0.00532 -0.05507 -0.00694 -0.07721 -0.00902 C -0.1 -0.01111 -0.14049 -0.01504 -0.20429 -0.02176 " pathEditMode="relative" rAng="0" ptsTypes="AAA">
                                      <p:cBhvr>
                                        <p:cTn id="482" dur="1440" spd="-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-1065"/>
                                    </p:animMotion>
                                  </p:childTnLst>
                                </p:cTn>
                              </p:par>
                              <p:par>
                                <p:cTn id="483" presetID="10" presetClass="entr" presetSubtype="0" fill="hold" grpId="0" nodeType="withEffect">
                                  <p:stCondLst>
                                    <p:cond delay="4458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48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0" presetClass="path" presetSubtype="0" decel="46000" fill="hold" grpId="1" nodeType="withEffect">
                                  <p:stCondLst>
                                    <p:cond delay="4458"/>
                                  </p:stCondLst>
                                  <p:childTnLst>
                                    <p:animMotion origin="layout" path="M -0.00026 -0.00069 C -0.025 -0.00625 -0.03828 -0.0081 -0.05377 -0.01042 C -0.06953 -0.01296 -0.09765 -0.01759 -0.14192 -0.02569 " pathEditMode="relative" rAng="0" ptsTypes="AAA">
                                      <p:cBhvr>
                                        <p:cTn id="487" dur="144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-1250"/>
                                    </p:animMotion>
                                  </p:childTnLst>
                                </p:cTn>
                              </p:par>
                              <p:par>
                                <p:cTn id="488" presetID="6" presetClass="emph" presetSubtype="0" fill="hold" grpId="2" nodeType="withEffect">
                                  <p:stCondLst>
                                    <p:cond delay="4458"/>
                                  </p:stCondLst>
                                  <p:childTnLst>
                                    <p:animScale>
                                      <p:cBhvr>
                                        <p:cTn id="489" dur="9" fill="hold"/>
                                        <p:tgtEl>
                                          <p:spTgt spid="16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90" presetID="6" presetClass="emph" presetSubtype="0" decel="100000" fill="hold" grpId="3" nodeType="withEffect">
                                  <p:stCondLst>
                                    <p:cond delay="4458"/>
                                  </p:stCondLst>
                                  <p:childTnLst>
                                    <p:animScale>
                                      <p:cBhvr>
                                        <p:cTn id="491" dur="1440" fill="hold"/>
                                        <p:tgtEl>
                                          <p:spTgt spid="160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grpId="0" nodeType="withEffect">
                                  <p:stCondLst>
                                    <p:cond delay="4554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48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0" presetClass="path" presetSubtype="0" decel="46000" fill="hold" grpId="1" nodeType="withEffect">
                                  <p:stCondLst>
                                    <p:cond delay="4554"/>
                                  </p:stCondLst>
                                  <p:childTnLst>
                                    <p:animMotion origin="layout" path="M -0.00026 -0.00069 C -0.022 0.0206 -0.03385 0.02778 -0.0474 0.03657 C -0.06133 0.04745 -0.0862 0.06505 -0.12526 0.09745 " pathEditMode="relative" rAng="0" ptsTypes="AAA">
                                      <p:cBhvr>
                                        <p:cTn id="496" dur="1440" spd="-10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4907"/>
                                    </p:animMotion>
                                  </p:childTnLst>
                                </p:cTn>
                              </p:par>
                              <p:par>
                                <p:cTn id="497" presetID="6" presetClass="emph" presetSubtype="0" fill="hold" grpId="2" nodeType="withEffect">
                                  <p:stCondLst>
                                    <p:cond delay="4554"/>
                                  </p:stCondLst>
                                  <p:childTnLst>
                                    <p:animScale>
                                      <p:cBhvr>
                                        <p:cTn id="498" dur="9" fill="hold"/>
                                        <p:tgtEl>
                                          <p:spTgt spid="1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99" presetID="6" presetClass="emph" presetSubtype="0" decel="100000" fill="hold" grpId="3" nodeType="withEffect">
                                  <p:stCondLst>
                                    <p:cond delay="4554"/>
                                  </p:stCondLst>
                                  <p:childTnLst>
                                    <p:animScale>
                                      <p:cBhvr>
                                        <p:cTn id="500" dur="1440" fill="hold"/>
                                        <p:tgtEl>
                                          <p:spTgt spid="1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01" presetID="10" presetClass="entr" presetSubtype="0" fill="hold" grpId="0" nodeType="withEffect">
                                  <p:stCondLst>
                                    <p:cond delay="4525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48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0" presetClass="path" presetSubtype="0" decel="46000" fill="hold" grpId="1" nodeType="withEffect">
                                  <p:stCondLst>
                                    <p:cond delay="4525"/>
                                  </p:stCondLst>
                                  <p:childTnLst>
                                    <p:animMotion origin="layout" path="M -0.00026 -0.00069 C -0.02201 -0.00833 -0.03373 -0.01088 -0.0474 -0.01412 C -0.0612 -0.01782 -0.08607 -0.0243 -0.125 -0.03565 " pathEditMode="relative" rAng="0" ptsTypes="AAA">
                                      <p:cBhvr>
                                        <p:cTn id="505" dur="144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-1759"/>
                                    </p:animMotion>
                                  </p:childTnLst>
                                </p:cTn>
                              </p:par>
                              <p:par>
                                <p:cTn id="506" presetID="6" presetClass="emph" presetSubtype="0" fill="hold" grpId="2" nodeType="withEffect">
                                  <p:stCondLst>
                                    <p:cond delay="4525"/>
                                  </p:stCondLst>
                                  <p:childTnLst>
                                    <p:animScale>
                                      <p:cBhvr>
                                        <p:cTn id="507" dur="9" fill="hold"/>
                                        <p:tgtEl>
                                          <p:spTgt spid="20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08" presetID="6" presetClass="emph" presetSubtype="0" decel="100000" fill="hold" grpId="3" nodeType="withEffect">
                                  <p:stCondLst>
                                    <p:cond delay="4525"/>
                                  </p:stCondLst>
                                  <p:childTnLst>
                                    <p:animScale>
                                      <p:cBhvr>
                                        <p:cTn id="509" dur="1440" fill="hold"/>
                                        <p:tgtEl>
                                          <p:spTgt spid="20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10" presetID="10" presetClass="entr" presetSubtype="0" fill="hold" grpId="0" nodeType="withEffect">
                                  <p:stCondLst>
                                    <p:cond delay="4237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48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0" presetClass="path" presetSubtype="0" decel="46000" fill="hold" grpId="1" nodeType="withEffect">
                                  <p:stCondLst>
                                    <p:cond delay="4237"/>
                                  </p:stCondLst>
                                  <p:childTnLst>
                                    <p:animMotion origin="layout" path="M -0.00026 -0.0007 C -0.01432 -0.00232 -0.02188 -0.00278 -0.03059 -0.00348 C -0.03945 -0.00417 -0.05547 -0.00533 -0.08046 -0.00741 " pathEditMode="relative" rAng="0" ptsTypes="AAA">
                                      <p:cBhvr>
                                        <p:cTn id="514" dur="144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0" y="-347"/>
                                    </p:animMotion>
                                  </p:childTnLst>
                                </p:cTn>
                              </p:par>
                              <p:par>
                                <p:cTn id="515" presetID="6" presetClass="emph" presetSubtype="0" fill="hold" grpId="2" nodeType="withEffect">
                                  <p:stCondLst>
                                    <p:cond delay="4237"/>
                                  </p:stCondLst>
                                  <p:childTnLst>
                                    <p:animScale>
                                      <p:cBhvr>
                                        <p:cTn id="516" dur="9" fill="hold"/>
                                        <p:tgtEl>
                                          <p:spTgt spid="16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17" presetID="6" presetClass="emph" presetSubtype="0" decel="100000" fill="hold" grpId="3" nodeType="withEffect">
                                  <p:stCondLst>
                                    <p:cond delay="4237"/>
                                  </p:stCondLst>
                                  <p:childTnLst>
                                    <p:animScale>
                                      <p:cBhvr>
                                        <p:cTn id="518" dur="1440" fill="hold"/>
                                        <p:tgtEl>
                                          <p:spTgt spid="163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19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48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0" presetClass="path" presetSubtype="0" decel="46000" fill="hold" grpId="1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26 -0.0007 C -0.04739 -0.00208 -0.07292 -0.00278 -0.1026 -0.00324 C -0.13268 -0.00417 -0.18659 -0.00509 -0.27135 -0.00741 " pathEditMode="relative" rAng="0" ptsTypes="AAA">
                                      <p:cBhvr>
                                        <p:cTn id="523" dur="1440" spd="-100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55" y="-347"/>
                                    </p:animMotion>
                                  </p:childTnLst>
                                </p:cTn>
                              </p:par>
                              <p:par>
                                <p:cTn id="524" presetID="6" presetClass="emph" presetSubtype="0" fill="hold" grpId="2" nodeType="withEffect">
                                  <p:stCondLst>
                                    <p:cond delay="4900"/>
                                  </p:stCondLst>
                                  <p:childTnLst>
                                    <p:animScale>
                                      <p:cBhvr>
                                        <p:cTn id="525" dur="9" fill="hold"/>
                                        <p:tgtEl>
                                          <p:spTgt spid="215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26" presetID="6" presetClass="emph" presetSubtype="0" decel="100000" fill="hold" grpId="3" nodeType="withEffect">
                                  <p:stCondLst>
                                    <p:cond delay="4900"/>
                                  </p:stCondLst>
                                  <p:childTnLst>
                                    <p:animScale>
                                      <p:cBhvr>
                                        <p:cTn id="527" dur="1440" fill="hold"/>
                                        <p:tgtEl>
                                          <p:spTgt spid="215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528" presetID="10" presetClass="entr" presetSubtype="0" fill="hold" grpId="0" nodeType="withEffect">
                                  <p:stCondLst>
                                    <p:cond delay="439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48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0" presetClass="path" presetSubtype="0" decel="46000" fill="hold" grpId="1" nodeType="withEffect">
                                  <p:stCondLst>
                                    <p:cond delay="4390"/>
                                  </p:stCondLst>
                                  <p:childTnLst>
                                    <p:animMotion origin="layout" path="M -0.00026 -0.00069 C -0.02942 0.00347 -0.04518 0.00486 -0.06341 0.00672 C -0.0819 0.0088 -0.11523 0.0125 -0.16744 0.01898 " pathEditMode="relative" rAng="0" ptsTypes="AAA">
                                      <p:cBhvr>
                                        <p:cTn id="532" dur="1440" spd="-100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9" y="972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6" presetClass="emph" presetSubtype="0" fill="hold" grpId="2" nodeType="withEffect">
                                  <p:stCondLst>
                                    <p:cond delay="4390"/>
                                  </p:stCondLst>
                                  <p:childTnLst>
                                    <p:animScale>
                                      <p:cBhvr>
                                        <p:cTn id="534" dur="9" fill="hold"/>
                                        <p:tgtEl>
                                          <p:spTgt spid="16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35" presetID="6" presetClass="emph" presetSubtype="0" decel="100000" fill="hold" grpId="3" nodeType="withEffect">
                                  <p:stCondLst>
                                    <p:cond delay="4390"/>
                                  </p:stCondLst>
                                  <p:childTnLst>
                                    <p:animScale>
                                      <p:cBhvr>
                                        <p:cTn id="536" dur="1440" fill="hold"/>
                                        <p:tgtEl>
                                          <p:spTgt spid="16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37" presetID="10" presetClass="entr" presetSubtype="0" fill="hold" grpId="0" nodeType="withEffect">
                                  <p:stCondLst>
                                    <p:cond delay="4486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48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0" presetClass="path" presetSubtype="0" decel="46000" fill="hold" grpId="1" nodeType="withEffect">
                                  <p:stCondLst>
                                    <p:cond delay="4486"/>
                                  </p:stCondLst>
                                  <p:childTnLst>
                                    <p:animMotion origin="layout" path="M -0.00026 -0.00069 C -0.05585 -0.00347 -0.08593 -0.0044 -0.12083 -0.00555 C -0.15638 -0.00694 -0.21992 -0.00926 -0.32005 -0.01342 " pathEditMode="relative" rAng="0" ptsTypes="AAA">
                                      <p:cBhvr>
                                        <p:cTn id="541" dur="1440" spd="-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-648"/>
                                    </p:animMotion>
                                  </p:childTnLst>
                                </p:cTn>
                              </p:par>
                              <p:par>
                                <p:cTn id="542" presetID="6" presetClass="emph" presetSubtype="0" fill="hold" grpId="2" nodeType="withEffect">
                                  <p:stCondLst>
                                    <p:cond delay="4486"/>
                                  </p:stCondLst>
                                  <p:childTnLst>
                                    <p:animScale>
                                      <p:cBhvr>
                                        <p:cTn id="543" dur="9" fill="hold"/>
                                        <p:tgtEl>
                                          <p:spTgt spid="17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44" presetID="6" presetClass="emph" presetSubtype="0" decel="100000" fill="hold" grpId="3" nodeType="withEffect">
                                  <p:stCondLst>
                                    <p:cond delay="4486"/>
                                  </p:stCondLst>
                                  <p:childTnLst>
                                    <p:animScale>
                                      <p:cBhvr>
                                        <p:cTn id="545" dur="1440" fill="hold"/>
                                        <p:tgtEl>
                                          <p:spTgt spid="17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46" presetID="10" presetClass="entr" presetSubtype="0" fill="hold" grpId="0" nodeType="withEffect">
                                  <p:stCondLst>
                                    <p:cond delay="4582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48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0" presetClass="path" presetSubtype="0" decel="46000" fill="hold" grpId="1" nodeType="withEffect">
                                  <p:stCondLst>
                                    <p:cond delay="4582"/>
                                  </p:stCondLst>
                                  <p:childTnLst>
                                    <p:animMotion origin="layout" path="M -0.00026 -0.00069 C -0.02109 0.0007 -0.03242 0.00116 -0.04544 0.00186 C -0.05872 0.00255 -0.08255 0.00371 -0.11992 0.00602 " pathEditMode="relative" rAng="0" ptsTypes="AAA">
                                      <p:cBhvr>
                                        <p:cTn id="550" dur="144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324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6" presetClass="emph" presetSubtype="0" fill="hold" grpId="2" nodeType="withEffect">
                                  <p:stCondLst>
                                    <p:cond delay="4582"/>
                                  </p:stCondLst>
                                  <p:childTnLst>
                                    <p:animScale>
                                      <p:cBhvr>
                                        <p:cTn id="552" dur="9" fill="hold"/>
                                        <p:tgtEl>
                                          <p:spTgt spid="19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53" presetID="6" presetClass="emph" presetSubtype="0" decel="100000" fill="hold" grpId="3" nodeType="withEffect">
                                  <p:stCondLst>
                                    <p:cond delay="4582"/>
                                  </p:stCondLst>
                                  <p:childTnLst>
                                    <p:animScale>
                                      <p:cBhvr>
                                        <p:cTn id="554" dur="1440" fill="hold"/>
                                        <p:tgtEl>
                                          <p:spTgt spid="19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55" presetID="10" presetClass="entr" presetSubtype="0" fill="hold" grpId="0" nodeType="withEffect">
                                  <p:stCondLst>
                                    <p:cond delay="4678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48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0" presetClass="path" presetSubtype="0" decel="46000" fill="hold" grpId="1" nodeType="withEffect">
                                  <p:stCondLst>
                                    <p:cond delay="4678"/>
                                  </p:stCondLst>
                                  <p:childTnLst>
                                    <p:animMotion origin="layout" path="M -0.00026 -0.00069 C -0.03073 -0.00648 -0.04714 -0.00833 -0.06628 -0.01065 C -0.08568 -0.01366 -0.12032 -0.01829 -0.175 -0.02685 " pathEditMode="relative" rAng="0" ptsTypes="AAA">
                                      <p:cBhvr>
                                        <p:cTn id="559" dur="1440" spd="-10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37" y="-1319"/>
                                    </p:animMotion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grpId="0" nodeType="withEffect">
                                  <p:stCondLst>
                                    <p:cond delay="441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48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0" presetClass="path" presetSubtype="0" decel="46000" fill="hold" grpId="1" nodeType="withEffect">
                                  <p:stCondLst>
                                    <p:cond delay="4410"/>
                                  </p:stCondLst>
                                  <p:childTnLst>
                                    <p:animMotion origin="layout" path="M -0.00026 -0.0007 C -0.0345 -0.00232 -0.05286 -0.00278 -0.07435 -0.00347 C -0.09609 -0.00417 -0.13515 -0.00532 -0.19648 -0.00741 " pathEditMode="relative" rAng="0" ptsTypes="AAA">
                                      <p:cBhvr>
                                        <p:cTn id="564" dur="1440" spd="-100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18" y="-347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grpId="0" nodeType="withEffect">
                                  <p:stCondLst>
                                    <p:cond delay="4506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48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0" presetClass="path" presetSubtype="0" decel="46000" fill="hold" grpId="1" nodeType="withEffect">
                                  <p:stCondLst>
                                    <p:cond delay="4506"/>
                                  </p:stCondLst>
                                  <p:childTnLst>
                                    <p:animMotion origin="layout" path="M -0.00026 -0.0007 C -0.02435 -0.00255 -0.03737 -0.00325 -0.05234 -0.00394 C -0.06771 -0.00487 -0.09505 -0.00625 -0.13815 -0.0088 " pathEditMode="relative" rAng="0" ptsTypes="AAA">
                                      <p:cBhvr>
                                        <p:cTn id="569" dur="1440" spd="-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-417"/>
                                    </p:animMotion>
                                  </p:childTnLst>
                                </p:cTn>
                              </p:par>
                              <p:par>
                                <p:cTn id="570" presetID="10" presetClass="entr" presetSubtype="0" fill="hold" grpId="0" nodeType="withEffect">
                                  <p:stCondLst>
                                    <p:cond delay="4439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2" dur="48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0" presetClass="path" presetSubtype="0" decel="46000" fill="hold" grpId="1" nodeType="withEffect">
                                  <p:stCondLst>
                                    <p:cond delay="4439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574" dur="144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575" presetID="6" presetClass="emph" presetSubtype="0" fill="hold" grpId="2" nodeType="withEffect">
                                  <p:stCondLst>
                                    <p:cond delay="4439"/>
                                  </p:stCondLst>
                                  <p:childTnLst>
                                    <p:animScale>
                                      <p:cBhvr>
                                        <p:cTn id="576" dur="9" fill="hold"/>
                                        <p:tgtEl>
                                          <p:spTgt spid="16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77" presetID="6" presetClass="emph" presetSubtype="0" decel="100000" fill="hold" grpId="3" nodeType="withEffect">
                                  <p:stCondLst>
                                    <p:cond delay="4439"/>
                                  </p:stCondLst>
                                  <p:childTnLst>
                                    <p:animScale>
                                      <p:cBhvr>
                                        <p:cTn id="578" dur="1440" fill="hold"/>
                                        <p:tgtEl>
                                          <p:spTgt spid="16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79" presetID="10" presetClass="entr" presetSubtype="0" fill="hold" grpId="0" nodeType="withEffect">
                                  <p:stCondLst>
                                    <p:cond delay="4535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48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0" presetClass="path" presetSubtype="0" decel="46000" fill="hold" grpId="1" nodeType="withEffect">
                                  <p:stCondLst>
                                    <p:cond delay="4535"/>
                                  </p:stCondLst>
                                  <p:childTnLst>
                                    <p:animMotion origin="layout" path="M 4.16667E-6 -7.40741E-7 C -0.05899 0.0044 -0.09076 0.00625 -0.12774 0.00833 C -0.16537 0.01111 -0.23256 0.01458 -0.33816 0.02292 " pathEditMode="relative" rAng="0" ptsTypes="AAA">
                                      <p:cBhvr>
                                        <p:cTn id="583" dur="144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4" y="1134"/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6" presetClass="emph" presetSubtype="0" fill="hold" grpId="2" nodeType="withEffect">
                                  <p:stCondLst>
                                    <p:cond delay="4535"/>
                                  </p:stCondLst>
                                  <p:childTnLst>
                                    <p:animScale>
                                      <p:cBhvr>
                                        <p:cTn id="585" dur="9" fill="hold"/>
                                        <p:tgtEl>
                                          <p:spTgt spid="16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86" presetID="6" presetClass="emph" presetSubtype="0" decel="100000" fill="hold" grpId="3" nodeType="withEffect">
                                  <p:stCondLst>
                                    <p:cond delay="4535"/>
                                  </p:stCondLst>
                                  <p:childTnLst>
                                    <p:animScale>
                                      <p:cBhvr>
                                        <p:cTn id="587" dur="1440" fill="hold"/>
                                        <p:tgtEl>
                                          <p:spTgt spid="16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88" presetID="10" presetClass="entr" presetSubtype="0" fill="hold" grpId="0" nodeType="withEffect">
                                  <p:stCondLst>
                                    <p:cond delay="4631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48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presetID="0" presetClass="path" presetSubtype="0" decel="46000" fill="hold" grpId="1" nodeType="withEffect">
                                  <p:stCondLst>
                                    <p:cond delay="4631"/>
                                  </p:stCondLst>
                                  <p:childTnLst>
                                    <p:animMotion origin="layout" path="M -0.00026 -0.00069 C -0.01028 0.0007 -0.01562 0.00139 -0.02187 0.00185 C -0.02812 0.00255 -0.03945 0.0037 -0.05716 0.00602 " pathEditMode="relative" rAng="0" ptsTypes="AAA">
                                      <p:cBhvr>
                                        <p:cTn id="592" dur="144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324"/>
                                    </p:animMotion>
                                  </p:childTnLst>
                                </p:cTn>
                              </p:par>
                              <p:par>
                                <p:cTn id="593" presetID="6" presetClass="emph" presetSubtype="0" fill="hold" grpId="2" nodeType="withEffect">
                                  <p:stCondLst>
                                    <p:cond delay="4631"/>
                                  </p:stCondLst>
                                  <p:childTnLst>
                                    <p:animScale>
                                      <p:cBhvr>
                                        <p:cTn id="594" dur="9" fill="hold"/>
                                        <p:tgtEl>
                                          <p:spTgt spid="16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95" presetID="6" presetClass="emph" presetSubtype="0" decel="100000" fill="hold" grpId="3" nodeType="withEffect">
                                  <p:stCondLst>
                                    <p:cond delay="4631"/>
                                  </p:stCondLst>
                                  <p:childTnLst>
                                    <p:animScale>
                                      <p:cBhvr>
                                        <p:cTn id="596" dur="1440" fill="hold"/>
                                        <p:tgtEl>
                                          <p:spTgt spid="16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97" presetID="10" presetClass="entr" presetSubtype="0" fill="hold" grpId="0" nodeType="withEffect">
                                  <p:stCondLst>
                                    <p:cond delay="4275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48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0" presetClass="path" presetSubtype="0" decel="46000" fill="hold" grpId="1" nodeType="withEffect">
                                  <p:stCondLst>
                                    <p:cond delay="4275"/>
                                  </p:stCondLst>
                                  <p:childTnLst>
                                    <p:animMotion origin="layout" path="M -0.00026 -0.00069 C -0.01276 0.00139 -0.0194 0.00209 -0.02708 0.00301 C -0.03489 0.00394 -0.04909 0.00556 -0.07109 0.00857 " pathEditMode="relative" rAng="0" ptsTypes="AAA">
                                      <p:cBhvr>
                                        <p:cTn id="601" dur="144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463"/>
                                    </p:animMotion>
                                  </p:childTnLst>
                                </p:cTn>
                              </p:par>
                              <p:par>
                                <p:cTn id="602" presetID="6" presetClass="emph" presetSubtype="0" fill="hold" grpId="2" nodeType="withEffect">
                                  <p:stCondLst>
                                    <p:cond delay="4275"/>
                                  </p:stCondLst>
                                  <p:childTnLst>
                                    <p:animScale>
                                      <p:cBhvr>
                                        <p:cTn id="603" dur="9" fill="hold"/>
                                        <p:tgtEl>
                                          <p:spTgt spid="17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04" presetID="6" presetClass="emph" presetSubtype="0" decel="100000" fill="hold" grpId="3" nodeType="withEffect">
                                  <p:stCondLst>
                                    <p:cond delay="4275"/>
                                  </p:stCondLst>
                                  <p:childTnLst>
                                    <p:animScale>
                                      <p:cBhvr>
                                        <p:cTn id="605" dur="1440" fill="hold"/>
                                        <p:tgtEl>
                                          <p:spTgt spid="170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06" presetID="10" presetClass="entr" presetSubtype="0" fill="hold" grpId="0" nodeType="withEffect">
                                  <p:stCondLst>
                                    <p:cond delay="4237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8" dur="48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0" presetClass="path" presetSubtype="0" decel="46000" fill="hold" grpId="1" nodeType="withEffect">
                                  <p:stCondLst>
                                    <p:cond delay="4237"/>
                                  </p:stCondLst>
                                  <p:childTnLst>
                                    <p:animMotion origin="layout" path="M -0.00026 -0.00069 C -0.0099 -0.00532 -0.01497 -0.00694 -0.02083 -0.00879 C -0.02695 -0.01111 -0.03776 -0.01481 -0.05469 -0.02129 " pathEditMode="relative" rAng="0" ptsTypes="AAA">
                                      <p:cBhvr>
                                        <p:cTn id="610" dur="144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1" y="-1042"/>
                                    </p:animMotion>
                                  </p:childTnLst>
                                </p:cTn>
                              </p:par>
                              <p:par>
                                <p:cTn id="611" presetID="6" presetClass="emph" presetSubtype="0" fill="hold" grpId="2" nodeType="withEffect">
                                  <p:stCondLst>
                                    <p:cond delay="4237"/>
                                  </p:stCondLst>
                                  <p:childTnLst>
                                    <p:animScale>
                                      <p:cBhvr>
                                        <p:cTn id="612" dur="9" fill="hold"/>
                                        <p:tgtEl>
                                          <p:spTgt spid="1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13" presetID="6" presetClass="emph" presetSubtype="0" decel="100000" fill="hold" grpId="3" nodeType="withEffect">
                                  <p:stCondLst>
                                    <p:cond delay="4237"/>
                                  </p:stCondLst>
                                  <p:childTnLst>
                                    <p:animScale>
                                      <p:cBhvr>
                                        <p:cTn id="614" dur="1440" fill="hold"/>
                                        <p:tgtEl>
                                          <p:spTgt spid="1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15" presetID="10" presetClass="entr" presetSubtype="0" fill="hold" grpId="0" nodeType="withEffect">
                                  <p:stCondLst>
                                    <p:cond delay="4467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7" dur="48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0" presetClass="path" presetSubtype="0" decel="46000" fill="hold" grpId="1" nodeType="withEffect">
                                  <p:stCondLst>
                                    <p:cond delay="4467"/>
                                  </p:stCondLst>
                                  <p:childTnLst>
                                    <p:animMotion origin="layout" path="M 2.70833E-6 7.40741E-7 C -0.03229 0.00023 -0.04336 0.00139 -0.05729 0.00301 C -0.07162 0.00463 -0.09935 0.00393 -0.14597 0.00671 " pathEditMode="relative" rAng="0" ptsTypes="AAA">
                                      <p:cBhvr>
                                        <p:cTn id="619" dur="1440" spd="-100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5" y="324"/>
                                    </p:animMotion>
                                  </p:childTnLst>
                                </p:cTn>
                              </p:par>
                              <p:par>
                                <p:cTn id="620" presetID="6" presetClass="emph" presetSubtype="0" fill="hold" grpId="2" nodeType="withEffect">
                                  <p:stCondLst>
                                    <p:cond delay="4467"/>
                                  </p:stCondLst>
                                  <p:childTnLst>
                                    <p:animScale>
                                      <p:cBhvr>
                                        <p:cTn id="621" dur="9" fill="hold"/>
                                        <p:tgtEl>
                                          <p:spTgt spid="20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22" presetID="6" presetClass="emph" presetSubtype="0" decel="100000" fill="hold" grpId="3" nodeType="withEffect">
                                  <p:stCondLst>
                                    <p:cond delay="4467"/>
                                  </p:stCondLst>
                                  <p:childTnLst>
                                    <p:animScale>
                                      <p:cBhvr>
                                        <p:cTn id="623" dur="1440" fill="hold"/>
                                        <p:tgtEl>
                                          <p:spTgt spid="200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24" presetID="10" presetClass="entr" presetSubtype="0" fill="hold" grpId="0" nodeType="withEffect">
                                  <p:stCondLst>
                                    <p:cond delay="4659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48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7" presetID="0" presetClass="path" presetSubtype="0" decel="46000" fill="hold" grpId="1" nodeType="withEffect">
                                  <p:stCondLst>
                                    <p:cond delay="4659"/>
                                  </p:stCondLst>
                                  <p:childTnLst>
                                    <p:animMotion origin="layout" path="M -0.00026 -0.00069 C -0.00859 -0.00231 -0.01302 -0.00277 -0.01823 -0.00347 C -0.02356 -0.00416 -0.03294 -0.00532 -0.04778 -0.0074 " pathEditMode="relative" rAng="0" ptsTypes="AAA">
                                      <p:cBhvr>
                                        <p:cTn id="628" dur="1440" spd="-100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" y="-347"/>
                                    </p:animMotion>
                                  </p:childTnLst>
                                </p:cTn>
                              </p:par>
                              <p:par>
                                <p:cTn id="629" presetID="6" presetClass="emph" presetSubtype="0" fill="hold" grpId="2" nodeType="withEffect">
                                  <p:stCondLst>
                                    <p:cond delay="4659"/>
                                  </p:stCondLst>
                                  <p:childTnLst>
                                    <p:animScale>
                                      <p:cBhvr>
                                        <p:cTn id="630" dur="9" fill="hold"/>
                                        <p:tgtEl>
                                          <p:spTgt spid="18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31" presetID="6" presetClass="emph" presetSubtype="0" decel="100000" fill="hold" grpId="3" nodeType="withEffect">
                                  <p:stCondLst>
                                    <p:cond delay="4659"/>
                                  </p:stCondLst>
                                  <p:childTnLst>
                                    <p:animScale>
                                      <p:cBhvr>
                                        <p:cTn id="632" dur="1440" fill="hold"/>
                                        <p:tgtEl>
                                          <p:spTgt spid="184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33" presetID="10" presetClass="entr" presetSubtype="0" fill="hold" grpId="0" nodeType="withEffect">
                                  <p:stCondLst>
                                    <p:cond delay="4506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48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0" presetClass="path" presetSubtype="0" decel="46000" fill="hold" grpId="1" nodeType="withEffect">
                                  <p:stCondLst>
                                    <p:cond delay="4506"/>
                                  </p:stCondLst>
                                  <p:childTnLst>
                                    <p:animMotion origin="layout" path="M -0.00026 -0.0007 C -0.01511 -0.00487 -0.02305 -0.00625 -0.03229 -0.00788 C -0.04167 -0.00996 -0.05846 -0.0132 -0.0849 -0.01922 " pathEditMode="relative" rAng="0" ptsTypes="AAA">
                                      <p:cBhvr>
                                        <p:cTn id="637" dur="1440" spd="-100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2" y="-926"/>
                                    </p:animMotion>
                                  </p:childTnLst>
                                </p:cTn>
                              </p:par>
                              <p:par>
                                <p:cTn id="638" presetID="6" presetClass="emph" presetSubtype="0" fill="hold" grpId="2" nodeType="withEffect">
                                  <p:stCondLst>
                                    <p:cond delay="4506"/>
                                  </p:stCondLst>
                                  <p:childTnLst>
                                    <p:animScale>
                                      <p:cBhvr>
                                        <p:cTn id="639" dur="9" fill="hold"/>
                                        <p:tgtEl>
                                          <p:spTgt spid="18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40" presetID="6" presetClass="emph" presetSubtype="0" decel="100000" fill="hold" grpId="3" nodeType="withEffect">
                                  <p:stCondLst>
                                    <p:cond delay="4506"/>
                                  </p:stCondLst>
                                  <p:childTnLst>
                                    <p:animScale>
                                      <p:cBhvr>
                                        <p:cTn id="641" dur="1440" fill="hold"/>
                                        <p:tgtEl>
                                          <p:spTgt spid="18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42" presetID="10" presetClass="entr" presetSubtype="0" fill="hold" grpId="0" nodeType="withEffect">
                                  <p:stCondLst>
                                    <p:cond delay="4218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48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0" presetClass="path" presetSubtype="0" decel="46000" fill="hold" grpId="1" nodeType="withEffect">
                                  <p:stCondLst>
                                    <p:cond delay="4218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646" dur="144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647" presetID="10" presetClass="entr" presetSubtype="0" fill="hold" grpId="0" nodeType="withEffect">
                                  <p:stCondLst>
                                    <p:cond delay="4218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48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0" presetClass="path" presetSubtype="0" decel="46000" fill="hold" grpId="1" nodeType="withEffect">
                                  <p:stCondLst>
                                    <p:cond delay="4218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651" dur="144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652" presetID="10" presetClass="entr" presetSubtype="0" fill="hold" grpId="0" nodeType="withEffect">
                                  <p:stCondLst>
                                    <p:cond delay="4218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48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5" presetID="0" presetClass="path" presetSubtype="0" decel="46000" fill="hold" grpId="1" nodeType="withEffect">
                                  <p:stCondLst>
                                    <p:cond delay="4218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656" dur="1440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657" presetID="6" presetClass="emph" presetSubtype="0" fill="hold" grpId="2" nodeType="withEffect">
                                  <p:stCondLst>
                                    <p:cond delay="4218"/>
                                  </p:stCondLst>
                                  <p:childTnLst>
                                    <p:animScale>
                                      <p:cBhvr>
                                        <p:cTn id="658" dur="9" fill="hold"/>
                                        <p:tgtEl>
                                          <p:spTgt spid="18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59" presetID="6" presetClass="emph" presetSubtype="0" decel="100000" fill="hold" grpId="3" nodeType="withEffect">
                                  <p:stCondLst>
                                    <p:cond delay="4218"/>
                                  </p:stCondLst>
                                  <p:childTnLst>
                                    <p:animScale>
                                      <p:cBhvr>
                                        <p:cTn id="660" dur="1440" fill="hold"/>
                                        <p:tgtEl>
                                          <p:spTgt spid="18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61" presetID="10" presetClass="entr" presetSubtype="0" fill="hold" grpId="0" nodeType="withEffect">
                                  <p:stCondLst>
                                    <p:cond delay="4218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48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0" presetClass="path" presetSubtype="0" decel="46000" fill="hold" grpId="1" nodeType="withEffect">
                                  <p:stCondLst>
                                    <p:cond delay="4218"/>
                                  </p:stCondLst>
                                  <p:childTnLst>
                                    <p:animMotion origin="layout" path="M -0.00026 -0.0007 C -0.02305 -0.00232 -0.03529 -0.00278 -0.04948 -0.00348 C -0.06407 -0.00417 -0.08998 -0.00533 -0.13073 -0.00741 " pathEditMode="relative" rAng="0" ptsTypes="AAA">
                                      <p:cBhvr>
                                        <p:cTn id="665" dur="1440" spd="-100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-347"/>
                                    </p:animMotion>
                                  </p:childTnLst>
                                </p:cTn>
                              </p:par>
                              <p:par>
                                <p:cTn id="666" presetID="10" presetClass="entr" presetSubtype="0" fill="hold" grpId="0" nodeType="withEffect">
                                  <p:stCondLst>
                                    <p:cond delay="4218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8" dur="48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0" presetClass="path" presetSubtype="0" decel="46000" fill="hold" grpId="1" nodeType="withEffect">
                                  <p:stCondLst>
                                    <p:cond delay="4218"/>
                                  </p:stCondLst>
                                  <p:childTnLst>
                                    <p:animMotion origin="layout" path="M -0.00026 -0.00069 C -0.03308 -0.00509 -0.05091 -0.00671 -0.07149 -0.00833 C -0.09245 -0.01065 -0.12995 -0.01412 -0.18893 -0.0206 " pathEditMode="relative" rAng="0" ptsTypes="AAA">
                                      <p:cBhvr>
                                        <p:cTn id="670" dur="1440" spd="-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0" y="-995"/>
                                    </p:animMotion>
                                  </p:childTnLst>
                                </p:cTn>
                              </p:par>
                              <p:par>
                                <p:cTn id="671" presetID="10" presetClass="entr" presetSubtype="0" fill="hold" grpId="0" nodeType="withEffect">
                                  <p:stCondLst>
                                    <p:cond delay="4218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48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0" presetClass="path" presetSubtype="0" decel="46000" fill="hold" grpId="1" nodeType="withEffect">
                                  <p:stCondLst>
                                    <p:cond delay="4218"/>
                                  </p:stCondLst>
                                  <p:childTnLst>
                                    <p:animMotion origin="layout" path="M 4.16667E-6 1.38778E-17 C -0.0155 -0.00486 -0.02214 -0.00417 -0.03086 -0.00532 C -0.03946 -0.00648 -0.03894 -0.00556 -0.0573 -0.00532 " pathEditMode="relative" rAng="0" ptsTypes="AAA">
                                      <p:cBhvr>
                                        <p:cTn id="675" dur="1440" spd="-10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-301"/>
                                    </p:animMotion>
                                  </p:childTnLst>
                                </p:cTn>
                              </p:par>
                              <p:par>
                                <p:cTn id="676" presetID="10" presetClass="entr" presetSubtype="0" fill="hold" grpId="0" nodeType="withEffect">
                                  <p:stCondLst>
                                    <p:cond delay="4218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48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9" presetID="0" presetClass="path" presetSubtype="0" decel="46000" fill="hold" grpId="1" nodeType="withEffect">
                                  <p:stCondLst>
                                    <p:cond delay="4218"/>
                                  </p:stCondLst>
                                  <p:childTnLst>
                                    <p:animMotion origin="layout" path="M -4.58333E-6 -1.85185E-6 C -0.00924 0.00185 -0.01432 0.00232 -0.02018 0.00324 C -0.02591 0.00417 -0.03645 0.00579 -0.05286 0.00926 " pathEditMode="relative" rAng="0" ptsTypes="AAA">
                                      <p:cBhvr>
                                        <p:cTn id="680" dur="1440" spd="-10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463"/>
                                    </p:animMotion>
                                  </p:childTnLst>
                                </p:cTn>
                              </p:par>
                              <p:par>
                                <p:cTn id="681" presetID="6" presetClass="emph" presetSubtype="0" fill="hold" grpId="2" nodeType="withEffect">
                                  <p:stCondLst>
                                    <p:cond delay="4218"/>
                                  </p:stCondLst>
                                  <p:childTnLst>
                                    <p:animScale>
                                      <p:cBhvr>
                                        <p:cTn id="682" dur="9" fill="hold"/>
                                        <p:tgtEl>
                                          <p:spTgt spid="19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83" presetID="6" presetClass="emph" presetSubtype="0" decel="100000" fill="hold" grpId="3" nodeType="withEffect">
                                  <p:stCondLst>
                                    <p:cond delay="4218"/>
                                  </p:stCondLst>
                                  <p:childTnLst>
                                    <p:animScale>
                                      <p:cBhvr>
                                        <p:cTn id="684" dur="1440" fill="hold"/>
                                        <p:tgtEl>
                                          <p:spTgt spid="19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85" presetID="10" presetClass="entr" presetSubtype="0" fill="hold" grpId="0" nodeType="withEffect">
                                  <p:stCondLst>
                                    <p:cond delay="4218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48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0" presetClass="path" presetSubtype="0" decel="46000" fill="hold" grpId="1" nodeType="withEffect">
                                  <p:stCondLst>
                                    <p:cond delay="4218"/>
                                  </p:stCondLst>
                                  <p:childTnLst>
                                    <p:animMotion origin="layout" path="M -0.00026 -0.0007 C -0.02435 -0.00232 -0.03737 -0.00278 -0.05247 -0.00348 C -0.06784 -0.00417 -0.09518 -0.00533 -0.13841 -0.00741 " pathEditMode="relative" rAng="0" ptsTypes="AAA">
                                      <p:cBhvr>
                                        <p:cTn id="689" dur="1440" spd="-100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14" y="-347"/>
                                    </p:animMotion>
                                  </p:childTnLst>
                                </p:cTn>
                              </p:par>
                              <p:par>
                                <p:cTn id="690" presetID="6" presetClass="emph" presetSubtype="0" fill="hold" grpId="2" nodeType="withEffect">
                                  <p:stCondLst>
                                    <p:cond delay="4218"/>
                                  </p:stCondLst>
                                  <p:childTnLst>
                                    <p:animScale>
                                      <p:cBhvr>
                                        <p:cTn id="691" dur="9" fill="hold"/>
                                        <p:tgtEl>
                                          <p:spTgt spid="18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2" presetID="6" presetClass="emph" presetSubtype="0" decel="100000" fill="hold" grpId="3" nodeType="withEffect">
                                  <p:stCondLst>
                                    <p:cond delay="4218"/>
                                  </p:stCondLst>
                                  <p:childTnLst>
                                    <p:animScale>
                                      <p:cBhvr>
                                        <p:cTn id="693" dur="1440" fill="hold"/>
                                        <p:tgtEl>
                                          <p:spTgt spid="18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94" presetID="10" presetClass="entr" presetSubtype="0" fill="hold" grpId="0" nodeType="withEffect">
                                  <p:stCondLst>
                                    <p:cond delay="4506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6" dur="48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7" presetID="0" presetClass="path" presetSubtype="0" decel="46000" fill="hold" grpId="1" nodeType="withEffect">
                                  <p:stCondLst>
                                    <p:cond delay="4506"/>
                                  </p:stCondLst>
                                  <p:childTnLst>
                                    <p:animMotion origin="layout" path="M -0.00026 -0.00115 C -0.06094 -0.00347 -0.06797 -0.00277 -0.09596 -0.00138 C -0.12344 -4.44444E-6 -0.1543 -0.00115 -0.25117 -4.44444E-6 " pathEditMode="relative" rAng="0" ptsTypes="AAA">
                                      <p:cBhvr>
                                        <p:cTn id="698" dur="1440" spd="-100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52" y="-23"/>
                                    </p:animMotion>
                                  </p:childTnLst>
                                </p:cTn>
                              </p:par>
                              <p:par>
                                <p:cTn id="699" presetID="6" presetClass="emph" presetSubtype="0" fill="hold" grpId="2" nodeType="withEffect">
                                  <p:stCondLst>
                                    <p:cond delay="4506"/>
                                  </p:stCondLst>
                                  <p:childTnLst>
                                    <p:animScale>
                                      <p:cBhvr>
                                        <p:cTn id="700" dur="9" fill="hold"/>
                                        <p:tgtEl>
                                          <p:spTgt spid="19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01" presetID="6" presetClass="emph" presetSubtype="0" decel="100000" fill="hold" grpId="3" nodeType="withEffect">
                                  <p:stCondLst>
                                    <p:cond delay="4506"/>
                                  </p:stCondLst>
                                  <p:childTnLst>
                                    <p:animScale>
                                      <p:cBhvr>
                                        <p:cTn id="702" dur="1440" fill="hold"/>
                                        <p:tgtEl>
                                          <p:spTgt spid="19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03" presetID="10" presetClass="entr" presetSubtype="0" fill="hold" grpId="0" nodeType="withEffect">
                                  <p:stCondLst>
                                    <p:cond delay="4506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5" dur="48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6" presetID="0" presetClass="path" presetSubtype="0" decel="46000" fill="hold" grpId="1" nodeType="withEffect">
                                  <p:stCondLst>
                                    <p:cond delay="4506"/>
                                  </p:stCondLst>
                                  <p:childTnLst>
                                    <p:animMotion origin="layout" path="M -0.00026 -0.00069 C -0.01849 -0.00231 -0.02825 -0.00277 -0.03958 -0.00347 C -0.05117 -0.00416 -0.07187 -0.00532 -0.10443 -0.0074 " pathEditMode="relative" rAng="0" ptsTypes="AAA">
                                      <p:cBhvr>
                                        <p:cTn id="707" dur="1440" spd="-100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47"/>
                                    </p:animMotion>
                                  </p:childTnLst>
                                </p:cTn>
                              </p:par>
                              <p:par>
                                <p:cTn id="708" presetID="6" presetClass="emph" presetSubtype="0" fill="hold" grpId="2" nodeType="withEffect">
                                  <p:stCondLst>
                                    <p:cond delay="4506"/>
                                  </p:stCondLst>
                                  <p:childTnLst>
                                    <p:animScale>
                                      <p:cBhvr>
                                        <p:cTn id="709" dur="9" fill="hold"/>
                                        <p:tgtEl>
                                          <p:spTgt spid="19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10" presetID="6" presetClass="emph" presetSubtype="0" decel="100000" fill="hold" grpId="3" nodeType="withEffect">
                                  <p:stCondLst>
                                    <p:cond delay="4506"/>
                                  </p:stCondLst>
                                  <p:childTnLst>
                                    <p:animScale>
                                      <p:cBhvr>
                                        <p:cTn id="711" dur="1440" fill="hold"/>
                                        <p:tgtEl>
                                          <p:spTgt spid="19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2" presetID="10" presetClass="entr" presetSubtype="0" fill="hold" grpId="0" nodeType="withEffect">
                                  <p:stCondLst>
                                    <p:cond delay="4506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48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0" presetClass="path" presetSubtype="0" decel="46000" fill="hold" grpId="1" nodeType="withEffect">
                                  <p:stCondLst>
                                    <p:cond delay="4506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716" dur="1440" spd="-10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10" presetClass="entr" presetSubtype="0" fill="hold" grpId="0" nodeType="withEffect">
                                  <p:stCondLst>
                                    <p:cond delay="4659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48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0" presetID="0" presetClass="path" presetSubtype="0" decel="46000" fill="hold" grpId="1" nodeType="withEffect">
                                  <p:stCondLst>
                                    <p:cond delay="4659"/>
                                  </p:stCondLst>
                                  <p:childTnLst>
                                    <p:animMotion origin="layout" path="M -0.00026 -0.00069 C -0.00247 -0.00069 -0.00781 -1.48148E-6 -0.01367 0.0007 C -0.01966 0.00139 -0.02838 0.00232 -0.0362 0.00301 C -0.04388 0.00371 -0.04245 0.00371 -0.05742 0.00602 " pathEditMode="relative" rAng="0" ptsTypes="AAAA">
                                      <p:cBhvr>
                                        <p:cTn id="721" dur="1440" spd="-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324"/>
                                    </p:animMotion>
                                  </p:childTnLst>
                                </p:cTn>
                              </p:par>
                              <p:par>
                                <p:cTn id="722" presetID="10" presetClass="entr" presetSubtype="0" fill="hold" grpId="0" nodeType="withEffect">
                                  <p:stCondLst>
                                    <p:cond delay="4506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48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0" presetClass="path" presetSubtype="0" decel="46000" fill="hold" grpId="1" nodeType="withEffect">
                                  <p:stCondLst>
                                    <p:cond delay="4506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726" dur="144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727" presetID="6" presetClass="emph" presetSubtype="0" fill="hold" grpId="2" nodeType="withEffect">
                                  <p:stCondLst>
                                    <p:cond delay="4506"/>
                                  </p:stCondLst>
                                  <p:childTnLst>
                                    <p:animScale>
                                      <p:cBhvr>
                                        <p:cTn id="728" dur="9" fill="hold"/>
                                        <p:tgtEl>
                                          <p:spTgt spid="16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29" presetID="6" presetClass="emph" presetSubtype="0" decel="100000" fill="hold" grpId="3" nodeType="withEffect">
                                  <p:stCondLst>
                                    <p:cond delay="4506"/>
                                  </p:stCondLst>
                                  <p:childTnLst>
                                    <p:animScale>
                                      <p:cBhvr>
                                        <p:cTn id="730" dur="1440" fill="hold"/>
                                        <p:tgtEl>
                                          <p:spTgt spid="16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31" presetID="10" presetClass="entr" presetSubtype="0" fill="hold" grpId="0" nodeType="withEffect">
                                  <p:stCondLst>
                                    <p:cond delay="4179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48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0" presetClass="path" presetSubtype="0" decel="46000" fill="hold" grpId="1" nodeType="withEffect">
                                  <p:stCondLst>
                                    <p:cond delay="4179"/>
                                  </p:stCondLst>
                                  <p:childTnLst>
                                    <p:animMotion origin="layout" path="M -0.00026 -0.00069 C -0.00756 -0.00069 -0.01589 -0.00023 -0.02904 0.00301 C -0.04206 0.00556 -0.06433 0.00949 -0.07943 0.01505 C -0.09453 0.02014 -0.10013 0.01991 -0.14414 0.02848 " pathEditMode="relative" rAng="0" ptsTypes="AAAA">
                                      <p:cBhvr>
                                        <p:cTn id="735" dur="1440" spd="-100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1458"/>
                                    </p:animMotion>
                                  </p:childTnLst>
                                </p:cTn>
                              </p:par>
                              <p:par>
                                <p:cTn id="736" presetID="6" presetClass="emph" presetSubtype="0" fill="hold" grpId="2" nodeType="withEffect">
                                  <p:stCondLst>
                                    <p:cond delay="4179"/>
                                  </p:stCondLst>
                                  <p:childTnLst>
                                    <p:animScale>
                                      <p:cBhvr>
                                        <p:cTn id="737" dur="9" fill="hold"/>
                                        <p:tgtEl>
                                          <p:spTgt spid="19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38" presetID="6" presetClass="emph" presetSubtype="0" decel="100000" fill="hold" grpId="3" nodeType="withEffect">
                                  <p:stCondLst>
                                    <p:cond delay="4179"/>
                                  </p:stCondLst>
                                  <p:childTnLst>
                                    <p:animScale>
                                      <p:cBhvr>
                                        <p:cTn id="739" dur="1440" fill="hold"/>
                                        <p:tgtEl>
                                          <p:spTgt spid="194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40" presetID="10" presetClass="entr" presetSubtype="0" fill="hold" grpId="0" nodeType="withEffect">
                                  <p:stCondLst>
                                    <p:cond delay="4698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48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0" presetClass="path" presetSubtype="0" decel="46000" fill="hold" grpId="1" nodeType="withEffect">
                                  <p:stCondLst>
                                    <p:cond delay="4698"/>
                                  </p:stCondLst>
                                  <p:childTnLst>
                                    <p:animMotion origin="layout" path="M -0.00026 -0.0007 C -0.00195 -0.0007 -0.00534 0.00208 -0.00911 0.00463 C -0.01302 0.0074 0.0017 0.00138 -0.02382 0.01296 C -0.02903 0.0162 -0.05638 0.02546 -0.08385 0.03217 " pathEditMode="relative" rAng="0" ptsTypes="AAAA">
                                      <p:cBhvr>
                                        <p:cTn id="744" dur="144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1644"/>
                                    </p:animMotion>
                                  </p:childTnLst>
                                </p:cTn>
                              </p:par>
                              <p:par>
                                <p:cTn id="745" presetID="6" presetClass="emph" presetSubtype="0" fill="hold" grpId="2" nodeType="withEffect">
                                  <p:stCondLst>
                                    <p:cond delay="4698"/>
                                  </p:stCondLst>
                                  <p:childTnLst>
                                    <p:animScale>
                                      <p:cBhvr>
                                        <p:cTn id="746" dur="9" fill="hold"/>
                                        <p:tgtEl>
                                          <p:spTgt spid="1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47" presetID="6" presetClass="emph" presetSubtype="0" decel="100000" fill="hold" grpId="3" nodeType="withEffect">
                                  <p:stCondLst>
                                    <p:cond delay="4698"/>
                                  </p:stCondLst>
                                  <p:childTnLst>
                                    <p:animScale>
                                      <p:cBhvr>
                                        <p:cTn id="748" dur="1440" fill="hold"/>
                                        <p:tgtEl>
                                          <p:spTgt spid="1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grpId="0" nodeType="withEffect">
                                  <p:stCondLst>
                                    <p:cond delay="4708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48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0" presetClass="path" presetSubtype="0" decel="46000" fill="hold" grpId="1" nodeType="withEffect">
                                  <p:stCondLst>
                                    <p:cond delay="4708"/>
                                  </p:stCondLst>
                                  <p:childTnLst>
                                    <p:animMotion origin="layout" path="M -0.0004 -0.00069 C -0.00456 -0.00162 -0.01342 -0.00254 -0.02344 -0.0044 C -0.03347 -0.00532 0.00507 -0.00254 -0.06172 -0.00903 C -0.07553 -0.01088 -0.35274 -0.0368 -0.42292 -0.04305 " pathEditMode="relative" rAng="0" ptsTypes="AAAA">
                                      <p:cBhvr>
                                        <p:cTn id="753" dur="144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20" y="-2130"/>
                                    </p:animMotion>
                                  </p:childTnLst>
                                </p:cTn>
                              </p:par>
                              <p:par>
                                <p:cTn id="754" presetID="6" presetClass="emph" presetSubtype="0" fill="hold" grpId="2" nodeType="withEffect">
                                  <p:stCondLst>
                                    <p:cond delay="4708"/>
                                  </p:stCondLst>
                                  <p:childTnLst>
                                    <p:animScale>
                                      <p:cBhvr>
                                        <p:cTn id="755" dur="9" fill="hold"/>
                                        <p:tgtEl>
                                          <p:spTgt spid="2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56" presetID="6" presetClass="emph" presetSubtype="0" decel="100000" fill="hold" grpId="3" nodeType="withEffect">
                                  <p:stCondLst>
                                    <p:cond delay="4708"/>
                                  </p:stCondLst>
                                  <p:childTnLst>
                                    <p:animScale>
                                      <p:cBhvr>
                                        <p:cTn id="757" dur="1440" fill="hold"/>
                                        <p:tgtEl>
                                          <p:spTgt spid="2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58" presetID="10" presetClass="entr" presetSubtype="0" fill="hold" grpId="0" nodeType="withEffect">
                                  <p:stCondLst>
                                    <p:cond delay="4179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48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0" presetClass="path" presetSubtype="0" decel="46000" fill="hold" grpId="1" nodeType="withEffect">
                                  <p:stCondLst>
                                    <p:cond delay="4179"/>
                                  </p:stCondLst>
                                  <p:childTnLst>
                                    <p:animMotion origin="layout" path="M -0.00026 -0.0007 C -0.00117 -0.0007 -0.00312 -0.00139 -0.00521 -0.00185 C -0.00742 -0.00232 -0.01016 -0.00278 -0.01341 -0.00347 C -0.01641 -0.00417 -0.07552 -0.01296 -0.09049 -0.01528 " pathEditMode="relative" rAng="0" ptsTypes="AAAA">
                                      <p:cBhvr>
                                        <p:cTn id="762" dur="1440" spd="-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8" y="-741"/>
                                    </p:animMotion>
                                  </p:childTnLst>
                                </p:cTn>
                              </p:par>
                              <p:par>
                                <p:cTn id="763" presetID="10" presetClass="entr" presetSubtype="0" fill="hold" grpId="0" nodeType="withEffect">
                                  <p:stCondLst>
                                    <p:cond delay="442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5" dur="48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0" presetClass="path" presetSubtype="0" decel="46000" fill="hold" grpId="1" nodeType="withEffect">
                                  <p:stCondLst>
                                    <p:cond delay="4420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767" dur="144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768" presetID="10" presetClass="entr" presetSubtype="0" fill="hold" grpId="0" nodeType="withEffect">
                                  <p:stCondLst>
                                    <p:cond delay="3699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48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1" presetID="0" presetClass="path" presetSubtype="0" decel="46000" fill="hold" grpId="1" nodeType="withEffect">
                                  <p:stCondLst>
                                    <p:cond delay="3699"/>
                                  </p:stCondLst>
                                  <p:childTnLst>
                                    <p:animMotion origin="layout" path="M -0.00026 -0.0007 C -0.01393 -0.00301 -0.02136 -0.00371 -0.02995 -0.00463 C -0.03867 -0.00579 -0.0543 -0.00764 -0.07878 -0.01088 " pathEditMode="relative" rAng="0" ptsTypes="AAA">
                                      <p:cBhvr>
                                        <p:cTn id="772" dur="1440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-509"/>
                                    </p:animMotion>
                                  </p:childTnLst>
                                </p:cTn>
                              </p:par>
                              <p:par>
                                <p:cTn id="773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48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6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0.00026 -0.00069 C -0.01107 0.00069 -0.0168 0.00116 -0.02357 0.00185 C -0.03034 0.00255 -0.04258 0.0037 -0.06185 0.00602 " pathEditMode="relative" rAng="0" ptsTypes="AAA">
                                      <p:cBhvr>
                                        <p:cTn id="777" dur="144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" y="324"/>
                                    </p:animMotion>
                                  </p:childTnLst>
                                </p:cTn>
                              </p:par>
                              <p:par>
                                <p:cTn id="778" presetID="10" presetClass="entr" presetSubtype="0" fill="hold" grpId="0" nodeType="withEffect">
                                  <p:stCondLst>
                                    <p:cond delay="4179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0" dur="48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1" presetID="0" presetClass="path" presetSubtype="0" decel="46000" fill="hold" grpId="1" nodeType="withEffect">
                                  <p:stCondLst>
                                    <p:cond delay="4179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782" dur="144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783" presetID="10" presetClass="entr" presetSubtype="0" fill="hold" grpId="0" nodeType="withEffect">
                                  <p:stCondLst>
                                    <p:cond delay="346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5" dur="48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6" presetID="0" presetClass="path" presetSubtype="0" decel="46000" fill="hold" grpId="1" nodeType="withEffect">
                                  <p:stCondLst>
                                    <p:cond delay="3460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787" dur="1440" spd="-100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788" presetID="10" presetClass="entr" presetSubtype="0" fill="hold" grpId="0" nodeType="withEffect">
                                  <p:stCondLst>
                                    <p:cond delay="3699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48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0" presetClass="path" presetSubtype="0" decel="46000" fill="hold" grpId="1" nodeType="withEffect">
                                  <p:stCondLst>
                                    <p:cond delay="3699"/>
                                  </p:stCondLst>
                                  <p:childTnLst>
                                    <p:animMotion origin="layout" path="M -0.00026 -0.00069 C -0.02005 -0.00417 -0.03086 -0.00509 -0.04322 -0.00648 C -0.05586 -0.0081 -0.07851 -0.01088 -0.11406 -0.01574 " pathEditMode="relative" rAng="0" ptsTypes="AAA">
                                      <p:cBhvr>
                                        <p:cTn id="792" dur="1440" spd="-10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-764"/>
                                    </p:animMotion>
                                  </p:childTnLst>
                                </p:cTn>
                              </p:par>
                              <p:par>
                                <p:cTn id="793" presetID="10" presetClass="entr" presetSubtype="0" fill="hold" grpId="0" nodeType="withEffect">
                                  <p:stCondLst>
                                    <p:cond delay="4179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48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6" presetID="0" presetClass="path" presetSubtype="0" decel="46000" fill="hold" grpId="1" nodeType="withEffect">
                                  <p:stCondLst>
                                    <p:cond delay="4179"/>
                                  </p:stCondLst>
                                  <p:childTnLst>
                                    <p:animMotion origin="layout" path="M -4.16667E-6 -0.00023 C -0.02773 -0.05139 -0.03932 -0.06158 -0.07565 -0.06991 C -0.11211 -0.07824 -0.12734 -0.07222 -0.17044 -0.04607 " pathEditMode="relative" rAng="0" ptsTypes="AAA">
                                      <p:cBhvr>
                                        <p:cTn id="797" dur="1440" spd="-100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9" y="-3657"/>
                                    </p:animMotion>
                                  </p:childTnLst>
                                </p:cTn>
                              </p:par>
                              <p:par>
                                <p:cTn id="798" presetID="10" presetClass="entr" presetSubtype="0" fill="hold" grpId="0" nodeType="withEffect">
                                  <p:stCondLst>
                                    <p:cond delay="3699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0" dur="48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1" presetID="0" presetClass="path" presetSubtype="0" decel="46000" fill="hold" grpId="1" nodeType="withEffect">
                                  <p:stCondLst>
                                    <p:cond delay="3699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802" dur="144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803" presetID="6" presetClass="emph" presetSubtype="0" fill="hold" grpId="2" nodeType="withEffect">
                                  <p:stCondLst>
                                    <p:cond delay="4179"/>
                                  </p:stCondLst>
                                  <p:childTnLst>
                                    <p:animScale>
                                      <p:cBhvr>
                                        <p:cTn id="804" dur="9" fill="hold"/>
                                        <p:tgtEl>
                                          <p:spTgt spid="18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05" presetID="6" presetClass="emph" presetSubtype="0" decel="100000" fill="hold" grpId="3" nodeType="withEffect">
                                  <p:stCondLst>
                                    <p:cond delay="4179"/>
                                  </p:stCondLst>
                                  <p:childTnLst>
                                    <p:animScale>
                                      <p:cBhvr>
                                        <p:cTn id="806" dur="1440" fill="hold"/>
                                        <p:tgtEl>
                                          <p:spTgt spid="181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07" presetID="10" presetClass="entr" presetSubtype="0" fill="hold" grpId="0" nodeType="withEffect">
                                  <p:stCondLst>
                                    <p:cond delay="4339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9" dur="48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0" presetID="0" presetClass="path" presetSubtype="0" decel="46000" fill="hold" grpId="1" nodeType="withEffect">
                                  <p:stCondLst>
                                    <p:cond delay="4339"/>
                                  </p:stCondLst>
                                  <p:childTnLst>
                                    <p:animMotion origin="layout" path="M -0.00013 -0.00023 C -0.06992 -0.04907 -0.24739 -0.12523 -0.37969 -0.14328 C -0.51211 -0.16134 -0.81185 -0.09027 -1.01432 -0.02176 " pathEditMode="relative" rAng="0" ptsTypes="AAA">
                                      <p:cBhvr>
                                        <p:cTn id="811" dur="2400" spd="-100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16" y="-7292"/>
                                    </p:animMotion>
                                  </p:childTnLst>
                                </p:cTn>
                              </p:par>
                              <p:par>
                                <p:cTn id="812" presetID="10" presetClass="entr" presetSubtype="0" fill="hold" grpId="0" nodeType="withEffect">
                                  <p:stCondLst>
                                    <p:cond delay="4019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48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0" presetClass="path" presetSubtype="0" decel="46000" fill="hold" grpId="1" nodeType="withEffect">
                                  <p:stCondLst>
                                    <p:cond delay="4019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816" dur="1280" spd="-100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817" presetID="6" presetClass="emph" presetSubtype="0" fill="hold" grpId="2" nodeType="withEffect">
                                  <p:stCondLst>
                                    <p:cond delay="4019"/>
                                  </p:stCondLst>
                                  <p:childTnLst>
                                    <p:animScale>
                                      <p:cBhvr>
                                        <p:cTn id="818" dur="9" fill="hold"/>
                                        <p:tgtEl>
                                          <p:spTgt spid="23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819" presetID="6" presetClass="emph" presetSubtype="0" decel="100000" fill="hold" grpId="3" nodeType="withEffect">
                                  <p:stCondLst>
                                    <p:cond delay="4019"/>
                                  </p:stCondLst>
                                  <p:childTnLst>
                                    <p:animScale>
                                      <p:cBhvr>
                                        <p:cTn id="820" dur="1280" fill="hold"/>
                                        <p:tgtEl>
                                          <p:spTgt spid="23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821" presetID="10" presetClass="entr" presetSubtype="0" fill="hold" grpId="0" nodeType="withEffect">
                                  <p:stCondLst>
                                    <p:cond delay="4179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48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4" presetID="0" presetClass="path" presetSubtype="0" decel="100000" fill="hold" grpId="1" nodeType="withEffect">
                                  <p:stCondLst>
                                    <p:cond delay="4179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825" dur="2161" spd="-100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826" presetID="6" presetClass="emph" presetSubtype="0" fill="hold" grpId="2" nodeType="withEffect">
                                  <p:stCondLst>
                                    <p:cond delay="4179"/>
                                  </p:stCondLst>
                                  <p:childTnLst>
                                    <p:animScale>
                                      <p:cBhvr>
                                        <p:cTn id="827" dur="9" fill="hold"/>
                                        <p:tgtEl>
                                          <p:spTgt spid="23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828" presetID="6" presetClass="emph" presetSubtype="0" decel="100000" fill="hold" grpId="3" nodeType="withEffect">
                                  <p:stCondLst>
                                    <p:cond delay="4179"/>
                                  </p:stCondLst>
                                  <p:childTnLst>
                                    <p:animScale>
                                      <p:cBhvr>
                                        <p:cTn id="829" dur="2161" fill="hold"/>
                                        <p:tgtEl>
                                          <p:spTgt spid="2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30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2" dur="48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3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1.25E-6 -0.0007 C -0.17747 -0.01459 -0.28333 -0.01713 -0.31849 -0.01806 C -0.35351 -0.01875 -0.48971 -0.01621 -0.53359 -0.01482 " pathEditMode="relative" rAng="0" ptsTypes="AAA">
                                      <p:cBhvr>
                                        <p:cTn id="834" dur="2161" spd="-100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80" y="-880"/>
                                    </p:animMotion>
                                  </p:childTnLst>
                                </p:cTn>
                              </p:par>
                              <p:par>
                                <p:cTn id="835" presetID="10" presetClass="entr" presetSubtype="0" fill="hold" grpId="0" nodeType="withEffect">
                                  <p:stCondLst>
                                    <p:cond delay="384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7" dur="96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8" presetID="22" presetClass="entr" presetSubtype="8" fill="hold" grpId="0" nodeType="withEffect">
                                  <p:stCondLst>
                                    <p:cond delay="608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0" dur="909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1" presetID="22" presetClass="entr" presetSubtype="8" fill="hold" grpId="0" nodeType="withEffect">
                                  <p:stCondLst>
                                    <p:cond delay="6153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3" dur="99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4" presetID="22" presetClass="entr" presetSubtype="8" fill="hold" grpId="0" nodeType="withEffect">
                                  <p:stCondLst>
                                    <p:cond delay="5901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6" dur="997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7" presetID="22" presetClass="entr" presetSubtype="8" fill="hold" grpId="0" nodeType="withEffect">
                                  <p:stCondLst>
                                    <p:cond delay="6252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9" dur="114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0" presetID="22" presetClass="entr" presetSubtype="8" fill="hold" grpId="0" nodeType="withEffect">
                                  <p:stCondLst>
                                    <p:cond delay="6136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2" dur="667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3" presetID="22" presetClass="entr" presetSubtype="1" fill="hold" grpId="0" nodeType="withEffect">
                                  <p:stCondLst>
                                    <p:cond delay="6307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5" dur="9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6" presetID="22" presetClass="entr" presetSubtype="1" fill="hold" grpId="0" nodeType="withEffect">
                                  <p:stCondLst>
                                    <p:cond delay="6491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8" dur="677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9" presetID="22" presetClass="entr" presetSubtype="8" fill="hold" grpId="0" nodeType="withEffect">
                                  <p:stCondLst>
                                    <p:cond delay="6029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1" dur="84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2" presetID="22" presetClass="entr" presetSubtype="8" fill="hold" grpId="0" nodeType="withEffect">
                                  <p:stCondLst>
                                    <p:cond delay="5967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4" dur="1027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5" presetID="22" presetClass="entr" presetSubtype="8" fill="hold" grpId="0" nodeType="withEffect">
                                  <p:stCondLst>
                                    <p:cond delay="596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7" dur="972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8" presetID="22" presetClass="entr" presetSubtype="8" fill="hold" grpId="0" nodeType="withEffect">
                                  <p:stCondLst>
                                    <p:cond delay="5832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0" dur="1021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1" presetID="22" presetClass="entr" presetSubtype="8" fill="hold" grpId="0" nodeType="withEffect">
                                  <p:stCondLst>
                                    <p:cond delay="6172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3" dur="85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4" presetID="22" presetClass="entr" presetSubtype="8" fill="hold" grpId="0" nodeType="withEffect">
                                  <p:stCondLst>
                                    <p:cond delay="5897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6" dur="1222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7" presetID="22" presetClass="entr" presetSubtype="8" fill="hold" grpId="0" nodeType="withEffect">
                                  <p:stCondLst>
                                    <p:cond delay="6221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9" dur="1133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0" presetID="22" presetClass="entr" presetSubtype="8" fill="hold" grpId="0" nodeType="withEffect">
                                  <p:stCondLst>
                                    <p:cond delay="6022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2" dur="1009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3" presetID="22" presetClass="entr" presetSubtype="8" fill="hold" grpId="0" nodeType="withEffect">
                                  <p:stCondLst>
                                    <p:cond delay="6482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5" dur="916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6" presetID="22" presetClass="entr" presetSubtype="8" fill="hold" grpId="0" nodeType="withEffect">
                                  <p:stCondLst>
                                    <p:cond delay="6125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8" dur="1108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9" presetID="22" presetClass="entr" presetSubtype="8" fill="hold" grpId="0" nodeType="withEffect">
                                  <p:stCondLst>
                                    <p:cond delay="5868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1" dur="744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2" presetID="22" presetClass="entr" presetSubtype="8" fill="hold" grpId="0" nodeType="withEffect">
                                  <p:stCondLst>
                                    <p:cond delay="631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4" dur="678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5" presetID="22" presetClass="entr" presetSubtype="1" fill="hold" grpId="0" nodeType="withEffect">
                                  <p:stCondLst>
                                    <p:cond delay="6367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7" dur="796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8" presetID="22" presetClass="entr" presetSubtype="1" fill="hold" grpId="0" nodeType="withEffect">
                                  <p:stCondLst>
                                    <p:cond delay="6246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0" dur="1125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1" presetID="22" presetClass="entr" presetSubtype="1" fill="hold" grpId="0" nodeType="withEffect">
                                  <p:stCondLst>
                                    <p:cond delay="6397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3" dur="1249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4" presetID="22" presetClass="entr" presetSubtype="1" fill="hold" grpId="0" nodeType="withEffect">
                                  <p:stCondLst>
                                    <p:cond delay="5842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6" dur="861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7" presetID="22" presetClass="entr" presetSubtype="1" fill="hold" grpId="0" nodeType="withEffect">
                                  <p:stCondLst>
                                    <p:cond delay="642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9" dur="1078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0" presetID="22" presetClass="entr" presetSubtype="1" fill="hold" grpId="0" nodeType="withEffect">
                                  <p:stCondLst>
                                    <p:cond delay="5879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2" dur="1147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3" presetID="22" presetClass="entr" presetSubtype="1" fill="hold" grpId="0" nodeType="withEffect">
                                  <p:stCondLst>
                                    <p:cond delay="6554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5" dur="663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6" presetID="22" presetClass="entr" presetSubtype="1" fill="hold" grpId="0" nodeType="withEffect">
                                  <p:stCondLst>
                                    <p:cond delay="5756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8" dur="1148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9" presetID="22" presetClass="entr" presetSubtype="1" fill="hold" grpId="0" nodeType="withEffect">
                                  <p:stCondLst>
                                    <p:cond delay="5752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1" dur="9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2" presetID="22" presetClass="entr" presetSubtype="1" fill="hold" grpId="0" nodeType="withEffect">
                                  <p:stCondLst>
                                    <p:cond delay="6408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4" dur="772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5" presetID="22" presetClass="entr" presetSubtype="1" fill="hold" grpId="0" nodeType="withEffect">
                                  <p:stCondLst>
                                    <p:cond delay="6036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7" dur="1025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8" presetID="22" presetClass="entr" presetSubtype="1" fill="hold" grpId="0" nodeType="withEffect">
                                  <p:stCondLst>
                                    <p:cond delay="6112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0" dur="1221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1" presetID="22" presetClass="entr" presetSubtype="1" fill="hold" grpId="0" nodeType="withEffect">
                                  <p:stCondLst>
                                    <p:cond delay="5804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3" dur="1245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4" presetID="22" presetClass="entr" presetSubtype="1" fill="hold" grpId="0" nodeType="withEffect">
                                  <p:stCondLst>
                                    <p:cond delay="5801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6" dur="1059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7" presetID="22" presetClass="entr" presetSubtype="1" fill="hold" grpId="0" nodeType="withEffect">
                                  <p:stCondLst>
                                    <p:cond delay="5852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9" dur="649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0" presetID="22" presetClass="entr" presetSubtype="1" fill="hold" grpId="0" nodeType="withEffect">
                                  <p:stCondLst>
                                    <p:cond delay="574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2" dur="1064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3" presetID="22" presetClass="entr" presetSubtype="1" fill="hold" grpId="0" nodeType="withEffect">
                                  <p:stCondLst>
                                    <p:cond delay="6337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5" dur="1257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6" presetID="22" presetClass="entr" presetSubtype="1" fill="hold" grpId="0" nodeType="withEffect">
                                  <p:stCondLst>
                                    <p:cond delay="6175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8" dur="646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9" presetID="22" presetClass="entr" presetSubtype="1" fill="hold" grpId="0" nodeType="withEffect">
                                  <p:stCondLst>
                                    <p:cond delay="6199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1" dur="125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2" presetID="22" presetClass="entr" presetSubtype="2" fill="hold" grpId="0" nodeType="withEffect">
                                  <p:stCondLst>
                                    <p:cond delay="5891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4" dur="687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5" presetID="22" presetClass="entr" presetSubtype="2" fill="hold" grpId="0" nodeType="withEffect">
                                  <p:stCondLst>
                                    <p:cond delay="6116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7" dur="828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8" presetID="22" presetClass="entr" presetSubtype="2" fill="hold" grpId="0" nodeType="withEffect">
                                  <p:stCondLst>
                                    <p:cond delay="6365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0" dur="1012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1" presetID="22" presetClass="entr" presetSubtype="2" fill="hold" grpId="0" nodeType="withEffect">
                                  <p:stCondLst>
                                    <p:cond delay="6371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3" dur="1157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4" presetID="22" presetClass="entr" presetSubtype="2" fill="hold" grpId="0" nodeType="withEffect">
                                  <p:stCondLst>
                                    <p:cond delay="6054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6" dur="666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7" presetID="22" presetClass="entr" presetSubtype="2" fill="hold" grpId="0" nodeType="withEffect">
                                  <p:stCondLst>
                                    <p:cond delay="6506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9" dur="675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0" presetID="22" presetClass="entr" presetSubtype="2" fill="hold" grpId="0" nodeType="withEffect">
                                  <p:stCondLst>
                                    <p:cond delay="6365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2" dur="1001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3" presetID="22" presetClass="entr" presetSubtype="2" fill="hold" grpId="0" nodeType="withEffect">
                                  <p:stCondLst>
                                    <p:cond delay="5777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5" dur="841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6" presetID="22" presetClass="entr" presetSubtype="2" fill="hold" grpId="0" nodeType="withEffect">
                                  <p:stCondLst>
                                    <p:cond delay="6266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8" dur="904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9" presetID="22" presetClass="entr" presetSubtype="2" fill="hold" grpId="0" nodeType="withEffect">
                                  <p:stCondLst>
                                    <p:cond delay="6336"/>
                                  </p:stCondLst>
                                  <p:childTnLs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1" dur="966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2" presetID="22" presetClass="entr" presetSubtype="2" fill="hold" grpId="0" nodeType="withEffect">
                                  <p:stCondLst>
                                    <p:cond delay="5711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4" dur="111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5" presetID="22" presetClass="entr" presetSubtype="2" fill="hold" grpId="0" nodeType="withEffect">
                                  <p:stCondLst>
                                    <p:cond delay="6084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7" dur="928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8" presetID="22" presetClass="entr" presetSubtype="2" fill="hold" grpId="0" nodeType="withEffect">
                                  <p:stCondLst>
                                    <p:cond delay="6057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0" dur="846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1" presetID="22" presetClass="entr" presetSubtype="2" fill="hold" grpId="0" nodeType="withEffect">
                                  <p:stCondLst>
                                    <p:cond delay="5943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3" dur="687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4" presetID="22" presetClass="entr" presetSubtype="2" fill="hold" grpId="0" nodeType="withEffect">
                                  <p:stCondLst>
                                    <p:cond delay="6579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6" dur="90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7" presetID="22" presetClass="entr" presetSubtype="2" fill="hold" grpId="0" nodeType="withEffect">
                                  <p:stCondLst>
                                    <p:cond delay="6417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9" dur="1006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0" presetID="22" presetClass="entr" presetSubtype="2" fill="hold" grpId="0" nodeType="withEffect">
                                  <p:stCondLst>
                                    <p:cond delay="6321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2" dur="1129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3" presetID="22" presetClass="entr" presetSubtype="2" fill="hold" grpId="0" nodeType="withEffect">
                                  <p:stCondLst>
                                    <p:cond delay="6071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5" dur="101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6" presetID="22" presetClass="entr" presetSubtype="2" fill="hold" grpId="0" nodeType="withEffect">
                                  <p:stCondLst>
                                    <p:cond delay="6355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8" dur="1057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9" presetID="22" presetClass="entr" presetSubtype="2" fill="hold" grpId="0" nodeType="withEffect">
                                  <p:stCondLst>
                                    <p:cond delay="5946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1" dur="1157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2" presetID="22" presetClass="entr" presetSubtype="2" fill="hold" grpId="0" nodeType="withEffect">
                                  <p:stCondLst>
                                    <p:cond delay="6016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4" dur="906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5" presetID="22" presetClass="entr" presetSubtype="2" fill="hold" grpId="0" nodeType="withEffect">
                                  <p:stCondLst>
                                    <p:cond delay="6085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7" dur="1151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8" presetID="22" presetClass="entr" presetSubtype="2" fill="hold" grpId="0" nodeType="withEffect">
                                  <p:stCondLst>
                                    <p:cond delay="6543"/>
                                  </p:stCondLst>
                                  <p:childTnLs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0" dur="1102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1" presetID="22" presetClass="entr" presetSubtype="2" fill="hold" grpId="0" nodeType="withEffect">
                                  <p:stCondLst>
                                    <p:cond delay="5806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3" dur="1084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4" presetID="22" presetClass="entr" presetSubtype="2" fill="hold" grpId="0" nodeType="withEffect">
                                  <p:stCondLst>
                                    <p:cond delay="6276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6" dur="1107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7" presetID="22" presetClass="entr" presetSubtype="2" fill="hold" grpId="0" nodeType="withEffect">
                                  <p:stCondLst>
                                    <p:cond delay="6008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9" dur="763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0" presetID="22" presetClass="entr" presetSubtype="1" fill="hold" grpId="0" nodeType="withEffect">
                                  <p:stCondLst>
                                    <p:cond delay="5791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2" dur="113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3" presetID="22" presetClass="entr" presetSubtype="1" fill="hold" grpId="0" nodeType="withEffect">
                                  <p:stCondLst>
                                    <p:cond delay="5864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5" dur="68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6" presetID="22" presetClass="entr" presetSubtype="1" fill="hold" grpId="0" nodeType="withEffect">
                                  <p:stCondLst>
                                    <p:cond delay="5766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8" dur="799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9" presetID="22" presetClass="entr" presetSubtype="1" fill="hold" grpId="0" nodeType="withEffect">
                                  <p:stCondLst>
                                    <p:cond delay="6085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1" dur="1248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2" presetID="22" presetClass="entr" presetSubtype="8" fill="hold" grpId="0" nodeType="withEffect">
                                  <p:stCondLst>
                                    <p:cond delay="6556"/>
                                  </p:stCondLst>
                                  <p:childTnLs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4" dur="116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5" presetID="22" presetClass="entr" presetSubtype="2" fill="hold" grpId="0" nodeType="withEffect">
                                  <p:stCondLst>
                                    <p:cond delay="6182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7" dur="781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8" presetID="22" presetClass="entr" presetSubtype="2" fill="hold" grpId="0" nodeType="withEffect">
                                  <p:stCondLst>
                                    <p:cond delay="614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0" dur="758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1" presetID="22" presetClass="entr" presetSubtype="2" fill="hold" grpId="0" nodeType="withEffect">
                                  <p:stCondLst>
                                    <p:cond delay="6569"/>
                                  </p:stCondLst>
                                  <p:childTnLs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3" dur="79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4" presetID="22" presetClass="entr" presetSubtype="2" fill="hold" grpId="0" nodeType="withEffect">
                                  <p:stCondLst>
                                    <p:cond delay="5892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6" dur="123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7" presetID="22" presetClass="entr" presetSubtype="2" fill="hold" grpId="0" nodeType="withEffect">
                                  <p:stCondLst>
                                    <p:cond delay="6036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9" dur="805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0" presetID="22" presetClass="entr" presetSubtype="2" fill="hold" grpId="0" nodeType="withEffect">
                                  <p:stCondLst>
                                    <p:cond delay="6052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2" dur="804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3" presetID="22" presetClass="entr" presetSubtype="2" fill="hold" grpId="0" nodeType="withEffect">
                                  <p:stCondLst>
                                    <p:cond delay="5949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5" dur="1097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6" presetID="22" presetClass="entr" presetSubtype="2" fill="hold" grpId="0" nodeType="withEffect">
                                  <p:stCondLst>
                                    <p:cond delay="6148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8" dur="1065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9" presetID="22" presetClass="entr" presetSubtype="2" fill="hold" grpId="0" nodeType="withEffect">
                                  <p:stCondLst>
                                    <p:cond delay="5821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1" dur="113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2" presetID="22" presetClass="entr" presetSubtype="2" fill="hold" grpId="0" nodeType="withEffect">
                                  <p:stCondLst>
                                    <p:cond delay="6161"/>
                                  </p:stCondLst>
                                  <p:childTnLst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4" dur="1125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5" presetID="22" presetClass="entr" presetSubtype="8" fill="hold" grpId="0" nodeType="withEffect">
                                  <p:stCondLst>
                                    <p:cond delay="6561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7" dur="837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8" presetID="22" presetClass="entr" presetSubtype="2" fill="hold" grpId="0" nodeType="withEffect">
                                  <p:stCondLst>
                                    <p:cond delay="6196"/>
                                  </p:stCondLst>
                                  <p:childTnLst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0" dur="1167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1" presetID="22" presetClass="entr" presetSubtype="2" fill="hold" grpId="0" nodeType="withEffect">
                                  <p:stCondLst>
                                    <p:cond delay="6511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3" dur="1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4" presetID="22" presetClass="entr" presetSubtype="4" fill="hold" grpId="0" nodeType="withEffect">
                                  <p:stCondLst>
                                    <p:cond delay="6286"/>
                                  </p:stCondLst>
                                  <p:childTnLst>
                                    <p:set>
                                      <p:cBhvr>
                                        <p:cTn id="10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6" dur="1213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7" presetID="22" presetClass="entr" presetSubtype="4" fill="hold" grpId="0" nodeType="withEffect">
                                  <p:stCondLst>
                                    <p:cond delay="6093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9" dur="782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0" presetID="22" presetClass="entr" presetSubtype="2" fill="hold" grpId="0" nodeType="withEffect">
                                  <p:stCondLst>
                                    <p:cond delay="6318"/>
                                  </p:stCondLst>
                                  <p:childTnLs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2" dur="868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3" presetID="22" presetClass="entr" presetSubtype="1" fill="hold" grpId="0" nodeType="withEffect">
                                  <p:stCondLst>
                                    <p:cond delay="5755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5" dur="995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6" presetID="22" presetClass="entr" presetSubtype="4" fill="hold" grpId="0" nodeType="withEffect">
                                  <p:stCondLst>
                                    <p:cond delay="6374"/>
                                  </p:stCondLst>
                                  <p:childTnLst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8" dur="868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9" presetID="22" presetClass="entr" presetSubtype="8" fill="hold" grpId="0" nodeType="withEffect">
                                  <p:stCondLst>
                                    <p:cond delay="6324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1" dur="77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2" presetID="22" presetClass="entr" presetSubtype="8" fill="hold" grpId="0" nodeType="withEffect">
                                  <p:stCondLst>
                                    <p:cond delay="6143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4" dur="101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5" presetID="22" presetClass="entr" presetSubtype="8" fill="hold" grpId="0" nodeType="withEffect">
                                  <p:stCondLst>
                                    <p:cond delay="5837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7" dur="1043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8" presetID="22" presetClass="entr" presetSubtype="8" fill="hold" grpId="0" nodeType="withEffect">
                                  <p:stCondLst>
                                    <p:cond delay="5897"/>
                                  </p:stCondLst>
                                  <p:childTnLst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0" dur="73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1" presetID="22" presetClass="entr" presetSubtype="8" fill="hold" grpId="0" nodeType="withEffect">
                                  <p:stCondLst>
                                    <p:cond delay="5989"/>
                                  </p:stCondLst>
                                  <p:childTnLst>
                                    <p:set>
                                      <p:cBhvr>
                                        <p:cTn id="1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3" dur="67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4" presetID="22" presetClass="entr" presetSubtype="8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6" dur="1046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7" presetID="22" presetClass="entr" presetSubtype="1" fill="hold" grpId="0" nodeType="withEffect">
                                  <p:stCondLst>
                                    <p:cond delay="5742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9" dur="1176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0" presetID="22" presetClass="entr" presetSubtype="1" fill="hold" grpId="0" nodeType="withEffect">
                                  <p:stCondLst>
                                    <p:cond delay="6161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2" dur="10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3" presetID="22" presetClass="entr" presetSubtype="1" fill="hold" grpId="0" nodeType="withEffect">
                                  <p:stCondLst>
                                    <p:cond delay="6376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5" dur="91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6" presetID="22" presetClass="entr" presetSubtype="1" fill="hold" grpId="0" nodeType="withEffect">
                                  <p:stCondLst>
                                    <p:cond delay="6414"/>
                                  </p:stCondLst>
                                  <p:childTnLst>
                                    <p:set>
                                      <p:cBhvr>
                                        <p:cTn id="1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8" dur="76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9" presetID="22" presetClass="entr" presetSubtype="1" fill="hold" grpId="0" nodeType="withEffect">
                                  <p:stCondLst>
                                    <p:cond delay="5988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1" dur="957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2" presetID="22" presetClass="entr" presetSubtype="1" fill="hold" grpId="0" nodeType="withEffect">
                                  <p:stCondLst>
                                    <p:cond delay="6569"/>
                                  </p:stCondLst>
                                  <p:childTnLs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4" dur="1263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5" presetID="22" presetClass="entr" presetSubtype="8" fill="hold" nodeType="withEffect">
                                  <p:stCondLst>
                                    <p:cond delay="6418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7" dur="1133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8" presetID="22" presetClass="entr" presetSubtype="8" fill="hold" grpId="0" nodeType="withEffect">
                                  <p:stCondLst>
                                    <p:cond delay="6301"/>
                                  </p:stCondLst>
                                  <p:childTnLs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0" dur="883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1" presetID="22" presetClass="entr" presetSubtype="8" fill="hold" grpId="0" nodeType="withEffect">
                                  <p:stCondLst>
                                    <p:cond delay="6508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3" dur="9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4" presetID="22" presetClass="entr" presetSubtype="8" fill="hold" grpId="0" nodeType="withEffect">
                                  <p:stCondLst>
                                    <p:cond delay="6482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6" dur="99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7" presetID="22" presetClass="entr" presetSubtype="8" fill="hold" grpId="0" nodeType="withEffect">
                                  <p:stCondLst>
                                    <p:cond delay="607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9" dur="107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0" presetID="22" presetClass="entr" presetSubtype="2" fill="hold" grpId="0" nodeType="withEffect">
                                  <p:stCondLst>
                                    <p:cond delay="6276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2" dur="110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3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4" dur="128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6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7" dur="128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9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0" dur="128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2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3" dur="128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5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6" dur="12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8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9" dur="128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1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2" dur="128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4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5" dur="128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7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8" dur="128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0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1" dur="128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3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4" dur="128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6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7" dur="128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9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0" dur="128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2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3" dur="128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5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6" dur="128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8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9" dur="128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1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2" dur="128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4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5" dur="128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7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8" dur="128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0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1" dur="128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3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4" dur="128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6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7" dur="128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9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0" dur="128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2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3" dur="128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5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6" dur="128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8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9" dur="128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1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2" dur="128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4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5" dur="128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7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8" dur="128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0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1" dur="128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3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4" dur="128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6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7" dur="128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9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0" dur="128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2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3" dur="128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5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6" dur="128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8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9" dur="128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1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2" dur="128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4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5" dur="128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7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8" dur="128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0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1" dur="128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3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4" dur="128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6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7" dur="128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0" dur="128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2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3" dur="128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5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6" dur="128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8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9" dur="128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1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2" dur="128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4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5" dur="128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7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8" dur="128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0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1" dur="128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3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4" dur="128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6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7" dur="128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9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0" dur="128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2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3" dur="128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5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6" dur="128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8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9" dur="128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1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2" dur="128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4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5" dur="128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7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8" dur="128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0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1" dur="128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3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4" dur="128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6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7" dur="128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9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0" dur="128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2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3" dur="128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5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6" dur="128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8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9" dur="128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1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2" dur="128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4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5" dur="128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7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8" dur="128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0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1" dur="128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3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4" dur="128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6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7" dur="128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9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0" dur="128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2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3" dur="128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5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6" dur="128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8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9" dur="128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1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2" dur="128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4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5" dur="128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7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8" dur="128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0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1" dur="128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3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4" dur="128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6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7" dur="128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9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0" dur="128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2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3" dur="128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5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6" dur="128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8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9" dur="128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1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2" dur="128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4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5" dur="128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7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8" dur="128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0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1" dur="128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3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4" dur="128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6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7" dur="128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9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0" dur="128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2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3" dur="128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5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6" dur="128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8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9" dur="128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1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2" dur="128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4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5" dur="128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7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8" dur="128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0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1" dur="128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3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4" dur="128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6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7" dur="128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9" presetID="10" presetClass="exit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0" dur="128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2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3" dur="128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5" presetID="10" presetClass="exit" presetSubtype="0" fill="hold" grpId="4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6" dur="128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8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9" dur="128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1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2" dur="128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4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5" dur="128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7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8" dur="128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0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1" dur="128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3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4" dur="128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6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7" dur="128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9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0" dur="128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2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3" dur="128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5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6" dur="128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8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9" dur="128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1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2" dur="128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4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5" dur="128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7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8" dur="128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0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1" dur="128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3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4" dur="128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6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7" dur="128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9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0" dur="128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2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3" dur="128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5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6" dur="128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8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9" dur="128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1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2" dur="128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4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5" dur="128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7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8" dur="128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0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1" dur="128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3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4" dur="128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6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7" dur="128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9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0" dur="128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2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3" dur="128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5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6" dur="128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8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9" dur="128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1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2" dur="128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4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5" dur="128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7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8" dur="128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0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1" dur="128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3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4" dur="128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6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7" dur="128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9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0" dur="128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2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3" dur="128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5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6" dur="128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8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9" dur="128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1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2" dur="128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4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5" dur="128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7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8" dur="128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0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1" dur="128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3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4" dur="128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6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7" dur="128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9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0" dur="128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2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3" dur="128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5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6" dur="128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8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9" dur="128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1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2" dur="128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4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5" dur="128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7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8" dur="128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0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1" dur="128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3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4" dur="128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6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7" dur="128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9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0" dur="128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2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3" dur="128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5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6" dur="128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8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9" dur="128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1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2" dur="128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4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5" dur="128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7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8" dur="128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0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1" dur="128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3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4" dur="128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6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7" dur="128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9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0" dur="128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2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3" dur="128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5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6" dur="128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8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9" dur="128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1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2" dur="128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4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5" dur="128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7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8" dur="128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0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1" dur="128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3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4" dur="128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6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7" dur="128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9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0" dur="128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2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3" dur="128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5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6" dur="128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8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9" dur="128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1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2" dur="128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4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5" dur="128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7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8" dur="128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0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1" dur="128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3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4" dur="128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6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7" dur="128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9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0" dur="128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2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3" dur="128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5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6" dur="128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8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9" dur="128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1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2" dur="128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4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5" dur="128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7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8" dur="128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0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1" dur="128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3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4" dur="128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5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6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7" dur="128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9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0" dur="128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1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2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3" dur="128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4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5" presetID="10" presetClass="exit" presetSubtype="0" fill="hold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6" dur="128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8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9" dur="128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1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2" dur="128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3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4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5" dur="128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6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7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8" dur="128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9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0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1" dur="128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3" presetID="10" presetClass="exit" presetSubtype="0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4" dur="96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5" dur="1" fill="hold">
                                          <p:stCondLst>
                                            <p:cond delay="95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6" presetID="22" presetClass="entr" presetSubtype="1" fill="hold" nodeType="withEffect">
                                  <p:stCondLst>
                                    <p:cond delay="5760"/>
                                  </p:stCondLst>
                                  <p:childTnLst>
                                    <p:set>
                                      <p:cBhvr>
                                        <p:cTn id="1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8" dur="96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9" presetID="64" presetClass="path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Motion origin="layout" path="M -1.25E-6 2.22222E-6 L -1.25E-6 -0.01528 " pathEditMode="relative" rAng="0" ptsTypes="AA">
                                      <p:cBhvr>
                                        <p:cTn id="1790" dur="16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4"/>
                                    </p:animMotion>
                                  </p:childTnLst>
                                </p:cTn>
                              </p:par>
                              <p:par>
                                <p:cTn id="1791" presetID="1" presetClass="exit" presetSubtype="0" fill="hold" nodeType="withEffect">
                                  <p:stCondLst>
                                    <p:cond delay="9280"/>
                                  </p:stCondLst>
                                  <p:childTnLst>
                                    <p:set>
                                      <p:cBhvr>
                                        <p:cTn id="1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3" presetID="1" presetClass="entr" presetSubtype="0" fill="hold" grpId="0" nodeType="withEffect">
                                  <p:stCondLst>
                                    <p:cond delay="928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5" presetID="22" presetClass="exit" presetSubtype="4" fill="hold" grpId="1" nodeType="withEffect">
                                  <p:stCondLst>
                                    <p:cond delay="928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96" dur="128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7" dur="1" fill="hold">
                                          <p:stCondLst>
                                            <p:cond delay="12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8" presetID="64" presetClass="path" presetSubtype="0" fill="hold" grpId="2" nodeType="withEffect">
                                  <p:stCondLst>
                                    <p:cond delay="9280"/>
                                  </p:stCondLst>
                                  <p:childTnLst>
                                    <p:animMotion origin="layout" path="M 2.91667E-6 -4.81481E-6 L 2.91667E-6 -0.51342 " pathEditMode="relative" rAng="0" ptsTypes="AA">
                                      <p:cBhvr>
                                        <p:cTn id="1799" dur="128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71"/>
                                    </p:animMotion>
                                  </p:childTnLst>
                                </p:cTn>
                              </p:par>
                              <p:par>
                                <p:cTn id="1800" presetID="10" presetClass="entr" presetSubtype="0" fill="hold" grpId="0" nodeType="withEffect">
                                  <p:stCondLst>
                                    <p:cond delay="3940"/>
                                  </p:stCondLst>
                                  <p:childTnLst>
                                    <p:set>
                                      <p:cBhvr>
                                        <p:cTn id="1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2" dur="48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3" presetID="0" presetClass="path" presetSubtype="0" decel="46000" fill="hold" grpId="1" nodeType="withEffect">
                                  <p:stCondLst>
                                    <p:cond delay="3940"/>
                                  </p:stCondLst>
                                  <p:childTnLst>
                                    <p:animMotion origin="layout" path="M -1.25E-6 -0.0007 C -0.17747 -0.01459 -0.28333 -0.01713 -0.31849 -0.01806 C -0.35351 -0.01875 -0.48971 -0.01621 -0.53359 -0.01482 " pathEditMode="relative" rAng="0" ptsTypes="AAA">
                                      <p:cBhvr>
                                        <p:cTn id="1804" dur="2161" spd="-100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80" y="-880"/>
                                    </p:animMotion>
                                  </p:childTnLst>
                                </p:cTn>
                              </p:par>
                              <p:par>
                                <p:cTn id="1805" presetID="64" presetClass="path" presetSubtype="0" fill="hold" grpId="2" nodeType="withEffect">
                                  <p:stCondLst>
                                    <p:cond delay="7680"/>
                                  </p:stCondLst>
                                  <p:childTnLst>
                                    <p:animMotion origin="layout" path="M -1.25E-6 2.22222E-6 L -1.25E-6 -0.01528 " pathEditMode="relative" rAng="0" ptsTypes="AA">
                                      <p:cBhvr>
                                        <p:cTn id="1806" dur="16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4"/>
                                    </p:animMotion>
                                  </p:childTnLst>
                                </p:cTn>
                              </p:par>
                              <p:par>
                                <p:cTn id="1807" presetID="63" presetClass="path" presetSubtype="0" decel="100000" fill="hold" grpId="3" nodeType="withEffect">
                                  <p:stCondLst>
                                    <p:cond delay="10240"/>
                                  </p:stCondLst>
                                  <p:childTnLst>
                                    <p:animMotion origin="layout" path="M -1.25E-6 -0.01528 L -0.08932 -0.01528 " pathEditMode="relative" rAng="0" ptsTypes="AA">
                                      <p:cBhvr>
                                        <p:cTn id="1808" dur="96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0"/>
                                    </p:animMotion>
                                  </p:childTnLst>
                                </p:cTn>
                              </p:par>
                              <p:par>
                                <p:cTn id="1809" presetID="63" presetClass="path" presetSubtype="0" decel="100000" fill="hold" grpId="3" nodeType="withEffect">
                                  <p:stCondLst>
                                    <p:cond delay="10240"/>
                                  </p:stCondLst>
                                  <p:childTnLst>
                                    <p:animMotion origin="layout" path="M -1.25E-6 -0.01528 L 0.08776 -0.01528 " pathEditMode="relative" rAng="0" ptsTypes="AA">
                                      <p:cBhvr>
                                        <p:cTn id="1810" dur="96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0"/>
                                    </p:animMotion>
                                  </p:childTnLst>
                                </p:cTn>
                              </p:par>
                              <p:par>
                                <p:cTn id="1811" presetID="6" presetClass="emph" presetSubtype="0" decel="100000" fill="hold" grpId="4" nodeType="withEffect">
                                  <p:stCondLst>
                                    <p:cond delay="10240"/>
                                  </p:stCondLst>
                                  <p:childTnLst>
                                    <p:animScale>
                                      <p:cBhvr>
                                        <p:cTn id="1812" dur="960" fill="hold"/>
                                        <p:tgtEl>
                                          <p:spTgt spid="20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13" presetID="6" presetClass="emph" presetSubtype="0" decel="100000" fill="hold" grpId="4" nodeType="withEffect">
                                  <p:stCondLst>
                                    <p:cond delay="10240"/>
                                  </p:stCondLst>
                                  <p:childTnLst>
                                    <p:animScale>
                                      <p:cBhvr>
                                        <p:cTn id="1814" dur="960" fill="hold"/>
                                        <p:tgtEl>
                                          <p:spTgt spid="3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15" presetID="1" presetClass="entr" presetSubtype="0" fill="hold" nodeType="withEffect">
                                  <p:stCondLst>
                                    <p:cond delay="10240"/>
                                  </p:stCondLst>
                                  <p:childTnLst>
                                    <p:set>
                                      <p:cBhvr>
                                        <p:cTn id="1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7" presetID="6" presetClass="emph" presetSubtype="0" decel="100000" fill="hold" nodeType="withEffect">
                                  <p:stCondLst>
                                    <p:cond delay="10240"/>
                                  </p:stCondLst>
                                  <p:childTnLst>
                                    <p:animScale>
                                      <p:cBhvr>
                                        <p:cTn id="1818" dur="960" fill="hold"/>
                                        <p:tgtEl>
                                          <p:spTgt spid="29"/>
                                        </p:tgtEl>
                                      </p:cBhvr>
                                      <p:by x="86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17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19" presetID="1" presetClass="entr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1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4" presetID="8" presetClass="emp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25" dur="96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26" presetID="21" presetClass="entr" presetSubtype="2" accel="100000" fill="hold" grpId="0" nodeType="withEffect">
                                  <p:stCondLst>
                                    <p:cond delay="448"/>
                                  </p:stCondLst>
                                  <p:childTnLst>
                                    <p:set>
                                      <p:cBhvr>
                                        <p:cTn id="1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28" dur="64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9" presetID="21" presetClass="entr" presetSubtype="2" accel="100000" fill="hold" grpId="0" nodeType="withEffect">
                                  <p:stCondLst>
                                    <p:cond delay="448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31" dur="64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2" presetID="1" presetClass="exit" presetSubtype="0" fill="hold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1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4" presetID="6" presetClass="emph" presetSubtype="0" ac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35" dur="640" fill="hold"/>
                                        <p:tgtEl>
                                          <p:spTgt spid="346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1836" presetID="1" presetClass="entr" presetSubtype="0" fill="hold" grpId="0" nodeType="withEffect">
                                  <p:stCondLst>
                                    <p:cond delay="2048"/>
                                  </p:stCondLst>
                                  <p:childTnLst>
                                    <p:set>
                                      <p:cBhvr>
                                        <p:cTn id="1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8" presetID="1" presetClass="exit" presetSubtype="0" fill="hold" grpId="1" nodeType="withEffect">
                                  <p:stCondLst>
                                    <p:cond delay="2048"/>
                                  </p:stCondLst>
                                  <p:childTnLst>
                                    <p:set>
                                      <p:cBhvr>
                                        <p:cTn id="1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-0.00755 0.01343 " pathEditMode="relative" rAng="0" ptsTypes="AA">
                                      <p:cBhvr>
                                        <p:cTn id="1846" dur="320" spd="-100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00" y="67100"/>
                                    </p:animMotion>
                                  </p:childTnLst>
                                </p:cTn>
                              </p:par>
                              <p:par>
                                <p:cTn id="18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00833 -0.0074 " pathEditMode="relative" rAng="0" ptsTypes="AA">
                                      <p:cBhvr>
                                        <p:cTn id="1850" dur="320" spd="-100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370"/>
                                    </p:animMotion>
                                  </p:childTnLst>
                                </p:cTn>
                              </p:par>
                              <p:par>
                                <p:cTn id="18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-0.00743 -0.0007 " pathEditMode="relative" rAng="0" ptsTypes="AA">
                                      <p:cBhvr>
                                        <p:cTn id="1854" dur="320" spd="-100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-46"/>
                                    </p:animMotion>
                                  </p:childTnLst>
                                </p:cTn>
                              </p:par>
                              <p:par>
                                <p:cTn id="1855" presetID="1" presetClass="entr" presetSubtype="0" fill="hold" grpId="0" nodeType="withEffect">
                                  <p:stCondLst>
                                    <p:cond delay="128"/>
                                  </p:stCondLst>
                                  <p:childTnLst>
                                    <p:set>
                                      <p:cBhvr>
                                        <p:cTn id="1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7" presetID="42" presetClass="path" presetSubtype="0" decel="100000" fill="hold" grpId="1" nodeType="withEffect">
                                  <p:stCondLst>
                                    <p:cond delay="128"/>
                                  </p:stCondLst>
                                  <p:childTnLst>
                                    <p:animMotion origin="layout" path="M 8.33333E-7 -4.81481E-6 L -0.00612 -0.00092 " pathEditMode="relative" rAng="0" ptsTypes="AA">
                                      <p:cBhvr>
                                        <p:cTn id="1858" dur="320" spd="-100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46"/>
                                    </p:animMotion>
                                  </p:childTnLst>
                                </p:cTn>
                              </p:par>
                              <p:par>
                                <p:cTn id="1859" presetID="1" presetClass="entr" presetSubtype="0" fill="hold" grpId="0" nodeType="withEffect">
                                  <p:stCondLst>
                                    <p:cond delay="128"/>
                                  </p:stCondLst>
                                  <p:childTnLst>
                                    <p:set>
                                      <p:cBhvr>
                                        <p:cTn id="1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1" presetID="42" presetClass="path" presetSubtype="0" decel="100000" fill="hold" grpId="1" nodeType="withEffect">
                                  <p:stCondLst>
                                    <p:cond delay="128"/>
                                  </p:stCondLst>
                                  <p:childTnLst>
                                    <p:animMotion origin="layout" path="M 2.08333E-7 3.7037E-6 L -0.00365 0.00717 " pathEditMode="relative" rAng="0" ptsTypes="AA">
                                      <p:cBhvr>
                                        <p:cTn id="1862" dur="320" spd="-100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347"/>
                                    </p:animMotion>
                                  </p:childTnLst>
                                </p:cTn>
                              </p:par>
                              <p:par>
                                <p:cTn id="1863" presetID="1" presetClass="entr" presetSubtype="0" fill="hold" grpId="0" nodeType="withEffect">
                                  <p:stCondLst>
                                    <p:cond delay="128"/>
                                  </p:stCondLst>
                                  <p:childTnLst>
                                    <p:set>
                                      <p:cBhvr>
                                        <p:cTn id="1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5" presetID="42" presetClass="path" presetSubtype="0" decel="100000" fill="hold" grpId="1" nodeType="withEffect">
                                  <p:stCondLst>
                                    <p:cond delay="128"/>
                                  </p:stCondLst>
                                  <p:childTnLst>
                                    <p:animMotion origin="layout" path="M 1.25E-6 2.22222E-6 L 0.00066 0.00602 " pathEditMode="relative" rAng="0" ptsTypes="AA">
                                      <p:cBhvr>
                                        <p:cTn id="1866" dur="320" spd="-100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648"/>
                                    </p:animMotion>
                                  </p:childTnLst>
                                </p:cTn>
                              </p:par>
                              <p:par>
                                <p:cTn id="1867" presetID="1" presetClass="entr" presetSubtype="0" fill="hold" grpId="0" nodeType="withEffect">
                                  <p:stCondLst>
                                    <p:cond delay="256"/>
                                  </p:stCondLst>
                                  <p:childTnLst>
                                    <p:set>
                                      <p:cBhvr>
                                        <p:cTn id="1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9" presetID="42" presetClass="path" presetSubtype="0" decel="100000" fill="hold" grpId="1" nodeType="withEffect">
                                  <p:stCondLst>
                                    <p:cond delay="256"/>
                                  </p:stCondLst>
                                  <p:childTnLst>
                                    <p:animMotion origin="layout" path="M 1.25E-6 2.22222E-6 L 0.00066 0.00602 " pathEditMode="relative" rAng="0" ptsTypes="AA">
                                      <p:cBhvr>
                                        <p:cTn id="1870" dur="320" spd="-100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648"/>
                                    </p:animMotion>
                                  </p:childTnLst>
                                </p:cTn>
                              </p:par>
                              <p:par>
                                <p:cTn id="1871" presetID="1" presetClass="entr" presetSubtype="0" fill="hold" grpId="0" nodeType="withEffect">
                                  <p:stCondLst>
                                    <p:cond delay="256"/>
                                  </p:stCondLst>
                                  <p:childTnLst>
                                    <p:set>
                                      <p:cBhvr>
                                        <p:cTn id="1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3" presetID="42" presetClass="path" presetSubtype="0" decel="100000" fill="hold" grpId="1" nodeType="withEffect">
                                  <p:stCondLst>
                                    <p:cond delay="256"/>
                                  </p:stCondLst>
                                  <p:childTnLst>
                                    <p:animMotion origin="layout" path="M 8.33333E-7 -4.81481E-6 L -0.00612 -0.00092 " pathEditMode="relative" rAng="0" ptsTypes="AA">
                                      <p:cBhvr>
                                        <p:cTn id="1874" dur="320" spd="-100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46"/>
                                    </p:animMotion>
                                  </p:childTnLst>
                                </p:cTn>
                              </p:par>
                              <p:par>
                                <p:cTn id="1875" presetID="1" presetClass="entr" presetSubtype="0" fill="hold" grpId="0" nodeType="withEffect">
                                  <p:stCondLst>
                                    <p:cond delay="256"/>
                                  </p:stCondLst>
                                  <p:childTnLst>
                                    <p:set>
                                      <p:cBhvr>
                                        <p:cTn id="1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7" presetID="42" presetClass="path" presetSubtype="0" decel="100000" fill="hold" grpId="1" nodeType="withEffect">
                                  <p:stCondLst>
                                    <p:cond delay="256"/>
                                  </p:stCondLst>
                                  <p:childTnLst>
                                    <p:animMotion origin="layout" path="M 8.33333E-7 -4.81481E-6 L -0.00612 -0.00092 " pathEditMode="relative" rAng="0" ptsTypes="AA">
                                      <p:cBhvr>
                                        <p:cTn id="1878" dur="320" spd="-100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46"/>
                                    </p:animMotion>
                                  </p:childTnLst>
                                </p:cTn>
                              </p:par>
                              <p:par>
                                <p:cTn id="1879" presetID="1" presetClass="entr" presetSubtype="0" fill="hold" grpId="0" nodeType="withEffect">
                                  <p:stCondLst>
                                    <p:cond delay="256"/>
                                  </p:stCondLst>
                                  <p:childTnLst>
                                    <p:set>
                                      <p:cBhvr>
                                        <p:cTn id="1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1" presetID="42" presetClass="path" presetSubtype="0" decel="100000" fill="hold" grpId="1" nodeType="withEffect">
                                  <p:stCondLst>
                                    <p:cond delay="256"/>
                                  </p:stCondLst>
                                  <p:childTnLst>
                                    <p:animMotion origin="layout" path="M 8.33333E-7 -4.81481E-6 L -0.00612 -0.00092 " pathEditMode="relative" rAng="0" ptsTypes="AA">
                                      <p:cBhvr>
                                        <p:cTn id="1882" dur="320" spd="-100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46"/>
                                    </p:animMotion>
                                  </p:childTnLst>
                                </p:cTn>
                              </p:par>
                              <p:par>
                                <p:cTn id="1883" presetID="1" presetClass="entr" presetSubtype="0" fill="hold" grpId="0" nodeType="withEffect">
                                  <p:stCondLst>
                                    <p:cond delay="256"/>
                                  </p:stCondLst>
                                  <p:childTnLst>
                                    <p:set>
                                      <p:cBhvr>
                                        <p:cTn id="1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5" presetID="42" presetClass="path" presetSubtype="0" decel="100000" fill="hold" grpId="1" nodeType="withEffect">
                                  <p:stCondLst>
                                    <p:cond delay="256"/>
                                  </p:stCondLst>
                                  <p:childTnLst>
                                    <p:animMotion origin="layout" path="M 3.125E-6 0 L -0.01042 0 " pathEditMode="relative" rAng="0" ptsTypes="AA">
                                      <p:cBhvr>
                                        <p:cTn id="1886" dur="320" spd="-100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0"/>
                                    </p:animMotion>
                                  </p:childTnLst>
                                </p:cTn>
                              </p:par>
                              <p:par>
                                <p:cTn id="1887" presetID="1" presetClass="entr" presetSubtype="0" fill="hold" grpId="0" nodeType="withEffect">
                                  <p:stCondLst>
                                    <p:cond delay="384"/>
                                  </p:stCondLst>
                                  <p:childTnLst>
                                    <p:set>
                                      <p:cBhvr>
                                        <p:cTn id="1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9" presetID="42" presetClass="path" presetSubtype="0" decel="100000" fill="hold" grpId="1" nodeType="withEffect">
                                  <p:stCondLst>
                                    <p:cond delay="384"/>
                                  </p:stCondLst>
                                  <p:childTnLst>
                                    <p:animMotion origin="layout" path="M -2.70833E-6 3.33333E-6 L -0.00859 0.01527 " pathEditMode="relative" rAng="0" ptsTypes="AA">
                                      <p:cBhvr>
                                        <p:cTn id="1890" dur="320" spd="-100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" y="764"/>
                                    </p:animMotion>
                                  </p:childTnLst>
                                </p:cTn>
                              </p:par>
                              <p:par>
                                <p:cTn id="1891" presetID="1" presetClass="entr" presetSubtype="0" fill="hold" grpId="0" nodeType="withEffect">
                                  <p:stCondLst>
                                    <p:cond delay="384"/>
                                  </p:stCondLst>
                                  <p:childTnLst>
                                    <p:set>
                                      <p:cBhvr>
                                        <p:cTn id="1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3" presetID="42" presetClass="path" presetSubtype="0" decel="100000" fill="hold" grpId="1" nodeType="withEffect">
                                  <p:stCondLst>
                                    <p:cond delay="384"/>
                                  </p:stCondLst>
                                  <p:childTnLst>
                                    <p:animMotion origin="layout" path="M -1.66667E-6 3.7037E-6 L 0.00169 0.00995 " pathEditMode="relative" rAng="0" ptsTypes="AA">
                                      <p:cBhvr>
                                        <p:cTn id="1894" dur="320" spd="-100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486"/>
                                    </p:animMotion>
                                  </p:childTnLst>
                                </p:cTn>
                              </p:par>
                              <p:par>
                                <p:cTn id="1895" presetID="1" presetClass="entr" presetSubtype="0" fill="hold" grpId="0" nodeType="withEffect">
                                  <p:stCondLst>
                                    <p:cond delay="384"/>
                                  </p:stCondLst>
                                  <p:childTnLst>
                                    <p:set>
                                      <p:cBhvr>
                                        <p:cTn id="1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7" presetID="42" presetClass="path" presetSubtype="0" decel="100000" fill="hold" grpId="1" nodeType="withEffect">
                                  <p:stCondLst>
                                    <p:cond delay="384"/>
                                  </p:stCondLst>
                                  <p:childTnLst>
                                    <p:animMotion origin="layout" path="M -4.16667E-7 -4.07407E-6 L -0.0013 0.02037 " pathEditMode="relative" rAng="0" ptsTypes="AA">
                                      <p:cBhvr>
                                        <p:cTn id="1898" dur="320" spd="-100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019"/>
                                    </p:animMotion>
                                  </p:childTnLst>
                                </p:cTn>
                              </p:par>
                              <p:par>
                                <p:cTn id="1899" presetID="1" presetClass="entr" presetSubtype="0" fill="hold" grpId="0" nodeType="withEffect">
                                  <p:stCondLst>
                                    <p:cond delay="384"/>
                                  </p:stCondLst>
                                  <p:childTnLst>
                                    <p:set>
                                      <p:cBhvr>
                                        <p:cTn id="1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1" presetID="42" presetClass="path" presetSubtype="0" decel="100000" fill="hold" grpId="1" nodeType="withEffect">
                                  <p:stCondLst>
                                    <p:cond delay="384"/>
                                  </p:stCondLst>
                                  <p:childTnLst>
                                    <p:animMotion origin="layout" path="M 2.91667E-6 -3.7037E-7 L -0.00547 0.05046 " pathEditMode="relative" rAng="0" ptsTypes="AA">
                                      <p:cBhvr>
                                        <p:cTn id="1902" dur="320" spd="-100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2523"/>
                                    </p:animMotion>
                                  </p:childTnLst>
                                </p:cTn>
                              </p:par>
                              <p:par>
                                <p:cTn id="1903" presetID="1" presetClass="entr" presetSubtype="0" fill="hold" grpId="0" nodeType="withEffect">
                                  <p:stCondLst>
                                    <p:cond delay="384"/>
                                  </p:stCondLst>
                                  <p:childTnLst>
                                    <p:set>
                                      <p:cBhvr>
                                        <p:cTn id="1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5" presetID="42" presetClass="path" presetSubtype="0" decel="100000" fill="hold" grpId="1" nodeType="withEffect">
                                  <p:stCondLst>
                                    <p:cond delay="384"/>
                                  </p:stCondLst>
                                  <p:childTnLst>
                                    <p:animMotion origin="layout" path="M -4.79167E-6 -2.96296E-6 L 0.00222 -0.02338 " pathEditMode="relative" rAng="0" ptsTypes="AA">
                                      <p:cBhvr>
                                        <p:cTn id="1906" dur="320" spd="-100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181"/>
                                    </p:animMotion>
                                  </p:childTnLst>
                                </p:cTn>
                              </p:par>
                              <p:par>
                                <p:cTn id="1907" presetID="1" presetClass="entr" presetSubtype="0" fill="hold" grpId="0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1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9" presetID="42" presetClass="path" presetSubtype="0" decel="100000" fill="hold" grpId="1" nodeType="withEffect">
                                  <p:stCondLst>
                                    <p:cond delay="512"/>
                                  </p:stCondLst>
                                  <p:childTnLst>
                                    <p:animMotion origin="layout" path="M -2.70833E-6 -2.59259E-6 L -0.00078 -0.00717 " pathEditMode="relative" rAng="0" ptsTypes="AA">
                                      <p:cBhvr>
                                        <p:cTn id="1910" dur="320" spd="-100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70"/>
                                    </p:animMotion>
                                  </p:childTnLst>
                                </p:cTn>
                              </p:par>
                              <p:par>
                                <p:cTn id="1911" presetID="1" presetClass="entr" presetSubtype="0" fill="hold" grpId="0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1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3" presetID="42" presetClass="path" presetSubtype="0" decel="100000" fill="hold" grpId="1" nodeType="withEffect">
                                  <p:stCondLst>
                                    <p:cond delay="512"/>
                                  </p:stCondLst>
                                  <p:childTnLst>
                                    <p:animMotion origin="layout" path="M -3.75E-6 -1.11111E-6 L -0.00143 -0.00486 " pathEditMode="relative" rAng="0" ptsTypes="AA">
                                      <p:cBhvr>
                                        <p:cTn id="1914" dur="320" spd="-100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255"/>
                                    </p:animMotion>
                                  </p:childTnLst>
                                </p:cTn>
                              </p:par>
                              <p:par>
                                <p:cTn id="1915" presetID="1" presetClass="entr" presetSubtype="0" fill="hold" grpId="0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1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7" presetID="42" presetClass="path" presetSubtype="0" decel="100000" fill="hold" grpId="1" nodeType="withEffect">
                                  <p:stCondLst>
                                    <p:cond delay="512"/>
                                  </p:stCondLst>
                                  <p:childTnLst>
                                    <p:animMotion origin="layout" path="M 4.375E-6 3.7037E-6 L 0.00065 -0.0088 " pathEditMode="relative" rAng="0" ptsTypes="AA">
                                      <p:cBhvr>
                                        <p:cTn id="1918" dur="320" spd="-100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0"/>
                                    </p:animMotion>
                                  </p:childTnLst>
                                </p:cTn>
                              </p:par>
                              <p:par>
                                <p:cTn id="1919" presetID="1" presetClass="entr" presetSubtype="0" fill="hold" grpId="0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1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1" presetID="42" presetClass="path" presetSubtype="0" decel="100000" fill="hold" grpId="1" nodeType="withEffect">
                                  <p:stCondLst>
                                    <p:cond delay="512"/>
                                  </p:stCondLst>
                                  <p:childTnLst>
                                    <p:animMotion origin="layout" path="M 3.95833E-6 1.85185E-6 L 0.00039 0.01528 " pathEditMode="relative" rAng="0" ptsTypes="AA">
                                      <p:cBhvr>
                                        <p:cTn id="1922" dur="320" spd="-100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64"/>
                                    </p:animMotion>
                                  </p:childTnLst>
                                </p:cTn>
                              </p:par>
                              <p:par>
                                <p:cTn id="1923" presetID="1" presetClass="entr" presetSubtype="0" fill="hold" grpId="0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1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5" presetID="42" presetClass="path" presetSubtype="0" decel="100000" fill="hold" grpId="1" nodeType="withEffect">
                                  <p:stCondLst>
                                    <p:cond delay="512"/>
                                  </p:stCondLst>
                                  <p:childTnLst>
                                    <p:animMotion origin="layout" path="M -1.04167E-6 1.85185E-6 L 0.00352 -0.00347 " pathEditMode="relative" rAng="0" ptsTypes="AA">
                                      <p:cBhvr>
                                        <p:cTn id="1926" dur="320" spd="-100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85"/>
                                    </p:animMotion>
                                  </p:childTnLst>
                                </p:cTn>
                              </p:par>
                              <p:par>
                                <p:cTn id="1927" presetID="1" presetClass="entr" presetSubtype="0" fill="hold" grpId="0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1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9" presetID="42" presetClass="path" presetSubtype="0" decel="100000" fill="hold" grpId="1" nodeType="withEffect">
                                  <p:stCondLst>
                                    <p:cond delay="512"/>
                                  </p:stCondLst>
                                  <p:childTnLst>
                                    <p:animMotion origin="layout" path="M -2.08333E-7 2.96296E-6 L 0.00078 0.02639 " pathEditMode="relative" rAng="0" ptsTypes="AA">
                                      <p:cBhvr>
                                        <p:cTn id="1930" dur="320" spd="-100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319"/>
                                    </p:animMotion>
                                  </p:childTnLst>
                                </p:cTn>
                              </p:par>
                              <p:par>
                                <p:cTn id="1931" presetID="1" presetClass="entr" presetSubtype="0" fill="hold" grpId="0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1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3" presetID="42" presetClass="path" presetSubtype="0" decel="100000" fill="hold" grpId="1" nodeType="withEffect">
                                  <p:stCondLst>
                                    <p:cond delay="512"/>
                                  </p:stCondLst>
                                  <p:childTnLst>
                                    <p:animMotion origin="layout" path="M -3.54167E-6 3.7037E-6 L 0.00131 0.03588 " pathEditMode="relative" rAng="0" ptsTypes="AA">
                                      <p:cBhvr>
                                        <p:cTn id="1934" dur="320" spd="-100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782"/>
                                    </p:animMotion>
                                  </p:childTnLst>
                                </p:cTn>
                              </p:par>
                              <p:par>
                                <p:cTn id="1935" presetID="1" presetClass="entr" presetSubtype="0" fill="hold" grpId="0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1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7" presetID="42" presetClass="path" presetSubtype="0" decel="100000" fill="hold" grpId="1" nodeType="withEffect">
                                  <p:stCondLst>
                                    <p:cond delay="512"/>
                                  </p:stCondLst>
                                  <p:childTnLst>
                                    <p:animMotion origin="layout" path="M 6.25E-7 3.33333E-6 L -0.00833 -0.00533 " pathEditMode="relative" rAng="0" ptsTypes="AA">
                                      <p:cBhvr>
                                        <p:cTn id="1938" dur="320" spd="-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278"/>
                                    </p:animMotion>
                                  </p:childTnLst>
                                </p:cTn>
                              </p:par>
                              <p:par>
                                <p:cTn id="1939" presetID="1" presetClass="entr" presetSubtype="0" fill="hold" grpId="0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1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1" presetID="42" presetClass="path" presetSubtype="0" decel="100000" fill="hold" grpId="1" nodeType="withEffect">
                                  <p:stCondLst>
                                    <p:cond delay="576"/>
                                  </p:stCondLst>
                                  <p:childTnLst>
                                    <p:animMotion origin="layout" path="M 4.16667E-7 -2.22222E-6 L 0.00117 0.01621 " pathEditMode="relative" rAng="0" ptsTypes="AA">
                                      <p:cBhvr>
                                        <p:cTn id="1942" dur="320" spd="-100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10"/>
                                    </p:animMotion>
                                  </p:childTnLst>
                                </p:cTn>
                              </p:par>
                              <p:par>
                                <p:cTn id="1943" presetID="1" presetClass="entr" presetSubtype="0" fill="hold" grpId="0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1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5" presetID="42" presetClass="path" presetSubtype="0" decel="100000" fill="hold" grpId="1" nodeType="withEffect">
                                  <p:stCondLst>
                                    <p:cond delay="576"/>
                                  </p:stCondLst>
                                  <p:childTnLst>
                                    <p:animMotion origin="layout" path="M 3.95833E-6 2.22222E-6 L 0.00104 0.0294 " pathEditMode="relative" rAng="0" ptsTypes="AA">
                                      <p:cBhvr>
                                        <p:cTn id="1946" dur="320" spd="-100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458"/>
                                    </p:animMotion>
                                  </p:childTnLst>
                                </p:cTn>
                              </p:par>
                              <p:par>
                                <p:cTn id="1947" presetID="1" presetClass="entr" presetSubtype="0" fill="hold" grpId="0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1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9" presetID="42" presetClass="path" presetSubtype="0" decel="100000" fill="hold" grpId="1" nodeType="withEffect">
                                  <p:stCondLst>
                                    <p:cond delay="576"/>
                                  </p:stCondLst>
                                  <p:childTnLst>
                                    <p:animMotion origin="layout" path="M -4.16667E-6 1.48148E-6 L 0.00925 -0.04653 " pathEditMode="relative" rAng="0" ptsTypes="AA">
                                      <p:cBhvr>
                                        <p:cTn id="1950" dur="320" spd="-100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2338"/>
                                    </p:animMotion>
                                  </p:childTnLst>
                                </p:cTn>
                              </p:par>
                              <p:par>
                                <p:cTn id="1951" presetID="1" presetClass="entr" presetSubtype="0" fill="hold" grpId="0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1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3" presetID="42" presetClass="path" presetSubtype="0" decel="100000" fill="hold" grpId="1" nodeType="withEffect">
                                  <p:stCondLst>
                                    <p:cond delay="576"/>
                                  </p:stCondLst>
                                  <p:childTnLst>
                                    <p:animMotion origin="layout" path="M 4.16667E-7 -3.7037E-7 L 0.00378 -0.02338 " pathEditMode="relative" rAng="0" ptsTypes="AA">
                                      <p:cBhvr>
                                        <p:cTn id="1954" dur="320" spd="-100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1181"/>
                                    </p:animMotion>
                                  </p:childTnLst>
                                </p:cTn>
                              </p:par>
                              <p:par>
                                <p:cTn id="1955" presetID="1" presetClass="entr" presetSubtype="0" fill="hold" grpId="0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1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7" presetID="42" presetClass="path" presetSubtype="0" decel="100000" fill="hold" grpId="1" nodeType="withEffect">
                                  <p:stCondLst>
                                    <p:cond delay="576"/>
                                  </p:stCondLst>
                                  <p:childTnLst>
                                    <p:animMotion origin="layout" path="M 2.70833E-6 -4.07407E-6 L 0.00169 0.01436 " pathEditMode="relative" rAng="0" ptsTypes="AA">
                                      <p:cBhvr>
                                        <p:cTn id="1958" dur="320" spd="-100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718"/>
                                    </p:animMotion>
                                  </p:childTnLst>
                                </p:cTn>
                              </p:par>
                              <p:par>
                                <p:cTn id="1959" presetID="1" presetClass="entr" presetSubtype="0" fill="hold" grpId="0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1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1" presetID="42" presetClass="path" presetSubtype="0" decel="100000" fill="hold" grpId="1" nodeType="withEffect">
                                  <p:stCondLst>
                                    <p:cond delay="576"/>
                                  </p:stCondLst>
                                  <p:childTnLst>
                                    <p:animMotion origin="layout" path="M 4.16667E-6 1.11111E-6 L -0.00039 0.01829 " pathEditMode="relative" rAng="0" ptsTypes="AA">
                                      <p:cBhvr>
                                        <p:cTn id="1962" dur="32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903"/>
                                    </p:animMotion>
                                  </p:childTnLst>
                                </p:cTn>
                              </p:par>
                              <p:par>
                                <p:cTn id="1963" presetID="1" presetClass="entr" presetSubtype="0" fill="hold" grpId="0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1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5" presetID="42" presetClass="path" presetSubtype="0" decel="100000" fill="hold" grpId="1" nodeType="withEffect">
                                  <p:stCondLst>
                                    <p:cond delay="576"/>
                                  </p:stCondLst>
                                  <p:childTnLst>
                                    <p:animMotion origin="layout" path="M -1.66667E-6 2.96296E-6 L -0.00065 0.04514 " pathEditMode="relative" rAng="0" ptsTypes="AA">
                                      <p:cBhvr>
                                        <p:cTn id="1966" dur="320" spd="-100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245"/>
                                    </p:animMotion>
                                  </p:childTnLst>
                                </p:cTn>
                              </p:par>
                              <p:par>
                                <p:cTn id="1967" presetID="1" presetClass="entr" presetSubtype="0" fill="hold" grpId="0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1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9" presetID="42" presetClass="path" presetSubtype="0" decel="100000" fill="hold" grpId="1" nodeType="withEffect">
                                  <p:stCondLst>
                                    <p:cond delay="576"/>
                                  </p:stCondLst>
                                  <p:childTnLst>
                                    <p:animMotion origin="layout" path="M 2.5E-6 1.11111E-6 L 0.00312 -0.0294 " pathEditMode="relative" rAng="0" ptsTypes="AA">
                                      <p:cBhvr>
                                        <p:cTn id="1970" dur="320" spd="-100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481"/>
                                    </p:animMotion>
                                  </p:childTnLst>
                                </p:cTn>
                              </p:par>
                              <p:par>
                                <p:cTn id="1971" presetID="1" presetClass="entr" presetSubtype="0" fill="hold" grpId="0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1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3" presetID="42" presetClass="path" presetSubtype="0" decel="100000" fill="hold" grpId="1" nodeType="withEffect">
                                  <p:stCondLst>
                                    <p:cond delay="576"/>
                                  </p:stCondLst>
                                  <p:childTnLst>
                                    <p:animMotion origin="layout" path="M -1.25E-6 -1.85185E-6 L -1.25E-6 0.02408 " pathEditMode="relative" rAng="0" ptsTypes="AA">
                                      <p:cBhvr>
                                        <p:cTn id="1974" dur="320" spd="-100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4"/>
                                    </p:animMotion>
                                  </p:childTnLst>
                                </p:cTn>
                              </p:par>
                              <p:par>
                                <p:cTn id="1975" presetID="1" presetClass="entr" presetSubtype="0" fill="hold" grpId="0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1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7" presetID="42" presetClass="path" presetSubtype="0" decel="100000" fill="hold" grpId="1" nodeType="withEffect">
                                  <p:stCondLst>
                                    <p:cond delay="576"/>
                                  </p:stCondLst>
                                  <p:childTnLst>
                                    <p:animMotion origin="layout" path="M -4.58333E-6 4.44444E-6 L 0.00495 -0.04607 " pathEditMode="relative" rAng="0" ptsTypes="AA">
                                      <p:cBhvr>
                                        <p:cTn id="1978" dur="320" spd="-100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2315"/>
                                    </p:animMotion>
                                  </p:childTnLst>
                                </p:cTn>
                              </p:par>
                              <p:par>
                                <p:cTn id="1979" presetID="1" presetClass="entr" presetSubtype="0" fill="hold" grpId="0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1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1" presetID="42" presetClass="path" presetSubtype="0" decel="100000" fill="hold" grpId="1" nodeType="withEffect">
                                  <p:stCondLst>
                                    <p:cond delay="576"/>
                                  </p:stCondLst>
                                  <p:childTnLst>
                                    <p:animMotion origin="layout" path="M -8.33333E-7 1.11111E-6 L 0.00391 0.00972 " pathEditMode="relative" rAng="0" ptsTypes="AA">
                                      <p:cBhvr>
                                        <p:cTn id="1982" dur="320" spd="-100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486"/>
                                    </p:animMotion>
                                  </p:childTnLst>
                                </p:cTn>
                              </p:par>
                              <p:par>
                                <p:cTn id="1983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5" presetID="42" presetClass="path" presetSubtype="0" decel="10000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1.04167E-6 3.7037E-7 L 0.00299 0.02755 " pathEditMode="relative" rAng="0" ptsTypes="AA">
                                      <p:cBhvr>
                                        <p:cTn id="1986" dur="320" spd="-100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366"/>
                                    </p:animMotion>
                                  </p:childTnLst>
                                </p:cTn>
                              </p:par>
                              <p:par>
                                <p:cTn id="1987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9" presetID="42" presetClass="path" presetSubtype="0" decel="10000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3.95833E-6 4.81481E-6 L 0.003 0.04121 " pathEditMode="relative" rAng="0" ptsTypes="AA">
                                      <p:cBhvr>
                                        <p:cTn id="1990" dur="320" spd="-100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2037"/>
                                    </p:animMotion>
                                  </p:childTnLst>
                                </p:cTn>
                              </p:par>
                              <p:par>
                                <p:cTn id="1991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3" presetID="42" presetClass="path" presetSubtype="0" decel="10000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2.08333E-6 -1.11111E-6 L 0.00052 0.01296 " pathEditMode="relative" rAng="0" ptsTypes="AA">
                                      <p:cBhvr>
                                        <p:cTn id="1994" dur="320" spd="-100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648"/>
                                    </p:animMotion>
                                  </p:childTnLst>
                                </p:cTn>
                              </p:par>
                              <p:par>
                                <p:cTn id="1995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7" presetID="42" presetClass="path" presetSubtype="0" decel="10000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4.375E-6 1.11111E-6 L 0.00417 0.00764 " pathEditMode="relative" rAng="0" ptsTypes="AA">
                                      <p:cBhvr>
                                        <p:cTn id="1998" dur="320" spd="-100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370"/>
                                    </p:animMotion>
                                  </p:childTnLst>
                                </p:cTn>
                              </p:par>
                              <p:par>
                                <p:cTn id="1999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2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1" presetID="42" presetClass="path" presetSubtype="0" decel="10000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4.375E-6 2.96296E-6 L 0.00547 -0.00648 " pathEditMode="relative" rAng="0" ptsTypes="AA">
                                      <p:cBhvr>
                                        <p:cTn id="2002" dur="320" spd="-100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-324"/>
                                    </p:animMotion>
                                  </p:childTnLst>
                                </p:cTn>
                              </p:par>
                              <p:par>
                                <p:cTn id="2003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2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5" presetID="42" presetClass="path" presetSubtype="0" decel="10000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4.375E-6 -2.96296E-6 L 0.00391 -0.0125 " pathEditMode="relative" rAng="0" ptsTypes="AA">
                                      <p:cBhvr>
                                        <p:cTn id="2006" dur="320" spd="-100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625"/>
                                    </p:animMotion>
                                  </p:childTnLst>
                                </p:cTn>
                              </p:par>
                              <p:par>
                                <p:cTn id="2007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2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9" presetID="42" presetClass="path" presetSubtype="0" decel="10000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1.25E-6 -4.07407E-6 L -0.00742 0.00139 " pathEditMode="relative" rAng="0" ptsTypes="AA">
                                      <p:cBhvr>
                                        <p:cTn id="2010" dur="320" spd="-100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69"/>
                                    </p:animMotion>
                                  </p:childTnLst>
                                </p:cTn>
                              </p:par>
                              <p:par>
                                <p:cTn id="2011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2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3" presetID="42" presetClass="path" presetSubtype="0" decel="10000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2.29167E-6 -7.40741E-7 L -0.00742 0.00023 " pathEditMode="relative" rAng="0" ptsTypes="AA">
                                      <p:cBhvr>
                                        <p:cTn id="2014" dur="320" spd="-100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  <p:par>
                                <p:cTn id="2015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7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-6.25E-7 -2.59259E-6 L -0.00521 0.01181 " pathEditMode="relative" rAng="0" ptsTypes="AA">
                                      <p:cBhvr>
                                        <p:cTn id="2018" dur="32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579"/>
                                    </p:animMotion>
                                  </p:childTnLst>
                                </p:cTn>
                              </p:par>
                              <p:par>
                                <p:cTn id="2019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1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2.70833E-6 -1.11111E-6 L -0.00404 -0.01366 " pathEditMode="relative" rAng="0" ptsTypes="AA">
                                      <p:cBhvr>
                                        <p:cTn id="2022" dur="320" spd="-10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694"/>
                                    </p:animMotion>
                                  </p:childTnLst>
                                </p:cTn>
                              </p:par>
                              <p:par>
                                <p:cTn id="2023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5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-2.08333E-6 2.22222E-6 L -0.00169 0.02685 " pathEditMode="relative" rAng="0" ptsTypes="AA">
                                      <p:cBhvr>
                                        <p:cTn id="2026" dur="320" spd="-100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343"/>
                                    </p:animMotion>
                                  </p:childTnLst>
                                </p:cTn>
                              </p:par>
                              <p:par>
                                <p:cTn id="2027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9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3.95833E-6 -4.07407E-6 L -0.00704 0.00139 " pathEditMode="relative" rAng="0" ptsTypes="AA">
                                      <p:cBhvr>
                                        <p:cTn id="2030" dur="320" spd="-100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69"/>
                                    </p:animMotion>
                                  </p:childTnLst>
                                </p:cTn>
                              </p:par>
                              <p:par>
                                <p:cTn id="2031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3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3.33333E-6 3.7037E-7 L -0.00196 -0.02639 " pathEditMode="relative" rAng="0" ptsTypes="AA">
                                      <p:cBhvr>
                                        <p:cTn id="2034" dur="320" spd="-100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319"/>
                                    </p:animMotion>
                                  </p:childTnLst>
                                </p:cTn>
                              </p:par>
                              <p:par>
                                <p:cTn id="2035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7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4.16667E-6 4.81481E-6 L -0.00521 -0.00695 " pathEditMode="relative" rAng="0" ptsTypes="AA">
                                      <p:cBhvr>
                                        <p:cTn id="2038" dur="320" spd="-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347"/>
                                    </p:animMotion>
                                  </p:childTnLst>
                                </p:cTn>
                              </p:par>
                              <p:par>
                                <p:cTn id="2039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1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1.66667E-6 -3.33333E-6 L -0.00599 -0.01134 " pathEditMode="relative" rAng="0" ptsTypes="AA">
                                      <p:cBhvr>
                                        <p:cTn id="2042" dur="320" spd="-100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579"/>
                                    </p:animMotion>
                                  </p:childTnLst>
                                </p:cTn>
                              </p:par>
                              <p:par>
                                <p:cTn id="2043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5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4.16667E-6 -1.11111E-6 L -0.00508 -0.00787 " pathEditMode="relative" rAng="0" ptsTypes="AA">
                                      <p:cBhvr>
                                        <p:cTn id="2046" dur="320" spd="-100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394"/>
                                    </p:animMotion>
                                  </p:childTnLst>
                                </p:cTn>
                              </p:par>
                              <p:par>
                                <p:cTn id="2047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9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-3.125E-6 4.81481E-6 L -0.00937 -0.00116 " pathEditMode="relative" rAng="0" ptsTypes="AA">
                                      <p:cBhvr>
                                        <p:cTn id="2050" dur="320" spd="-100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69"/>
                                    </p:animMotion>
                                  </p:childTnLst>
                                </p:cTn>
                              </p:par>
                              <p:par>
                                <p:cTn id="2051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3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-3.95833E-6 3.7037E-6 L -0.01653 0.04838 " pathEditMode="relative" rAng="0" ptsTypes="AA">
                                      <p:cBhvr>
                                        <p:cTn id="2054" dur="320" spd="-100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2407"/>
                                    </p:animMotion>
                                  </p:childTnLst>
                                </p:cTn>
                              </p:par>
                              <p:par>
                                <p:cTn id="2055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7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-2.08333E-6 -7.40741E-7 L -0.00677 -0.00764 " pathEditMode="relative" rAng="0" ptsTypes="AA">
                                      <p:cBhvr>
                                        <p:cTn id="2058" dur="320" spd="-100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394"/>
                                    </p:animMotion>
                                  </p:childTnLst>
                                </p:cTn>
                              </p:par>
                              <p:par>
                                <p:cTn id="2059" presetID="1" presetClass="entr" presetSubtype="0" fill="hold" grpId="0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1" presetID="42" presetClass="path" presetSubtype="0" decel="100000" fill="hold" grpId="1" nodeType="withEffect">
                                  <p:stCondLst>
                                    <p:cond delay="704"/>
                                  </p:stCondLst>
                                  <p:childTnLst>
                                    <p:animMotion origin="layout" path="M 4.58333E-6 3.7037E-7 L -0.00326 -0.00602 " pathEditMode="relative" rAng="0" ptsTypes="AA">
                                      <p:cBhvr>
                                        <p:cTn id="2062" dur="320" spd="-100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301"/>
                                    </p:animMotion>
                                  </p:childTnLst>
                                </p:cTn>
                              </p:par>
                              <p:par>
                                <p:cTn id="2063" presetID="1" presetClass="entr" presetSubtype="0" fill="hold" grpId="0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2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5" presetID="42" presetClass="path" presetSubtype="0" decel="100000" fill="hold" grpId="1" nodeType="withEffect">
                                  <p:stCondLst>
                                    <p:cond delay="768"/>
                                  </p:stCondLst>
                                  <p:childTnLst>
                                    <p:animMotion origin="layout" path="M 1.45833E-6 1.85185E-6 L -0.00078 0.00694 " pathEditMode="relative" rAng="0" ptsTypes="AA">
                                      <p:cBhvr>
                                        <p:cTn id="2066" dur="320" spd="-100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47"/>
                                    </p:animMotion>
                                  </p:childTnLst>
                                </p:cTn>
                              </p:par>
                              <p:par>
                                <p:cTn id="2067" presetID="1" presetClass="entr" presetSubtype="0" fill="hold" grpId="0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2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9" presetID="42" presetClass="path" presetSubtype="0" decel="100000" fill="hold" grpId="1" nodeType="withEffect">
                                  <p:stCondLst>
                                    <p:cond delay="768"/>
                                  </p:stCondLst>
                                  <p:childTnLst>
                                    <p:animMotion origin="layout" path="M -2.91667E-6 2.22222E-6 L 0.00131 0.02407 " pathEditMode="relative" rAng="0" ptsTypes="AA">
                                      <p:cBhvr>
                                        <p:cTn id="2070" dur="320" spd="-100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204"/>
                                    </p:animMotion>
                                  </p:childTnLst>
                                </p:cTn>
                              </p:par>
                              <p:par>
                                <p:cTn id="2071" presetID="1" presetClass="entr" presetSubtype="0" fill="hold" grpId="0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2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3" presetID="42" presetClass="path" presetSubtype="0" decel="100000" fill="hold" grpId="1" nodeType="withEffect">
                                  <p:stCondLst>
                                    <p:cond delay="768"/>
                                  </p:stCondLst>
                                  <p:childTnLst>
                                    <p:animMotion origin="layout" path="M -3.54167E-6 3.7037E-6 L 0.00131 0.03588 " pathEditMode="relative" rAng="0" ptsTypes="AA">
                                      <p:cBhvr>
                                        <p:cTn id="2074" dur="320" spd="-100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782"/>
                                    </p:animMotion>
                                  </p:childTnLst>
                                </p:cTn>
                              </p:par>
                              <p:par>
                                <p:cTn id="2075" presetID="1" presetClass="entr" presetSubtype="0" fill="hold" grpId="0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2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7" presetID="42" presetClass="path" presetSubtype="0" decel="100000" fill="hold" grpId="1" nodeType="withEffect">
                                  <p:stCondLst>
                                    <p:cond delay="768"/>
                                  </p:stCondLst>
                                  <p:childTnLst>
                                    <p:animMotion origin="layout" path="M 4.16667E-7 1.48148E-6 L 0.00586 0.01991 " pathEditMode="relative" rAng="0" ptsTypes="AA">
                                      <p:cBhvr>
                                        <p:cTn id="2078" dur="320" spd="-100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995"/>
                                    </p:animMotion>
                                  </p:childTnLst>
                                </p:cTn>
                              </p:par>
                              <p:par>
                                <p:cTn id="2079" presetID="1" presetClass="entr" presetSubtype="0" fill="hold" grpId="0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2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1" presetID="42" presetClass="path" presetSubtype="0" decel="100000" fill="hold" grpId="1" nodeType="withEffect">
                                  <p:stCondLst>
                                    <p:cond delay="768"/>
                                  </p:stCondLst>
                                  <p:childTnLst>
                                    <p:animMotion origin="layout" path="M -4.16667E-7 1.85185E-6 L 0.00925 0.00208 " pathEditMode="relative" rAng="0" ptsTypes="AA">
                                      <p:cBhvr>
                                        <p:cTn id="2082" dur="320" spd="-100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93"/>
                                    </p:animMotion>
                                  </p:childTnLst>
                                </p:cTn>
                              </p:par>
                              <p:par>
                                <p:cTn id="2083" presetID="1" presetClass="entr" presetSubtype="0" fill="hold" grpId="0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2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5" presetID="42" presetClass="path" presetSubtype="0" decel="100000" fill="hold" grpId="1" nodeType="withEffect">
                                  <p:stCondLst>
                                    <p:cond delay="768"/>
                                  </p:stCondLst>
                                  <p:childTnLst>
                                    <p:animMotion origin="layout" path="M 1.66667E-6 -1.85185E-6 L 0.02018 0.0132 " pathEditMode="relative" rAng="0" ptsTypes="AA">
                                      <p:cBhvr>
                                        <p:cTn id="2086" dur="320" spd="-100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" y="648"/>
                                    </p:animMotion>
                                  </p:childTnLst>
                                </p:cTn>
                              </p:par>
                              <p:par>
                                <p:cTn id="2087" presetID="1" presetClass="entr" presetSubtype="0" fill="hold" grpId="0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2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9" presetID="42" presetClass="path" presetSubtype="0" decel="100000" fill="hold" grpId="1" nodeType="withEffect">
                                  <p:stCondLst>
                                    <p:cond delay="768"/>
                                  </p:stCondLst>
                                  <p:childTnLst>
                                    <p:animMotion origin="layout" path="M 0 2.22222E-6 L 0.02031 0.01991 " pathEditMode="relative" rAng="0" ptsTypes="AA">
                                      <p:cBhvr>
                                        <p:cTn id="2090" dur="320" spd="-100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" y="995"/>
                                    </p:animMotion>
                                  </p:childTnLst>
                                </p:cTn>
                              </p:par>
                              <p:par>
                                <p:cTn id="2091" presetID="1" presetClass="entr" presetSubtype="0" fill="hold" grpId="0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2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3" presetID="42" presetClass="path" presetSubtype="0" decel="100000" fill="hold" grpId="1" nodeType="withEffect">
                                  <p:stCondLst>
                                    <p:cond delay="768"/>
                                  </p:stCondLst>
                                  <p:childTnLst>
                                    <p:animMotion origin="layout" path="M -4.16667E-6 -7.40741E-7 L 0.0181 0.02778 " pathEditMode="relative" rAng="0" ptsTypes="AA">
                                      <p:cBhvr>
                                        <p:cTn id="2094" dur="320" spd="-100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1389"/>
                                    </p:animMotion>
                                  </p:childTnLst>
                                </p:cTn>
                              </p:par>
                              <p:par>
                                <p:cTn id="2095" presetID="1" presetClass="entr" presetSubtype="0" fill="hold" grpId="0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2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7" presetID="42" presetClass="path" presetSubtype="0" decel="100000" fill="hold" grpId="1" nodeType="withEffect">
                                  <p:stCondLst>
                                    <p:cond delay="768"/>
                                  </p:stCondLst>
                                  <p:childTnLst>
                                    <p:animMotion origin="layout" path="M -2.70833E-6 -2.96296E-6 L 0.00612 0.02616 " pathEditMode="relative" rAng="0" ptsTypes="AA">
                                      <p:cBhvr>
                                        <p:cTn id="2098" dur="320" spd="-100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1296"/>
                                    </p:animMotion>
                                  </p:childTnLst>
                                </p:cTn>
                              </p:par>
                              <p:par>
                                <p:cTn id="2099" presetID="42" presetClass="path" presetSubtype="0" accel="100000" fill="hold" grpId="2" nodeType="withEffect">
                                  <p:stCondLst>
                                    <p:cond delay="1545"/>
                                  </p:stCondLst>
                                  <p:childTnLst>
                                    <p:animMotion origin="layout" path="M 2.91667E-6 -4.07407E-6 L 0.15599 -0.57361 " pathEditMode="relative" rAng="0" ptsTypes="AA">
                                      <p:cBhvr>
                                        <p:cTn id="2100" dur="64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9" y="-28681"/>
                                    </p:animMotion>
                                  </p:childTnLst>
                                </p:cTn>
                              </p:par>
                              <p:par>
                                <p:cTn id="2101" presetID="42" presetClass="path" presetSubtype="0" accel="100000" fill="hold" grpId="2" nodeType="withEffect">
                                  <p:stCondLst>
                                    <p:cond delay="1306"/>
                                  </p:stCondLst>
                                  <p:childTnLst>
                                    <p:animMotion origin="layout" path="M -6.25E-7 -4.07407E-6 L 0.26341 -0.58726 " pathEditMode="relative" rAng="0" ptsTypes="AA">
                                      <p:cBhvr>
                                        <p:cTn id="2102" dur="64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64" y="-29375"/>
                                    </p:animMotion>
                                  </p:childTnLst>
                                </p:cTn>
                              </p:par>
                              <p:par>
                                <p:cTn id="2103" presetID="42" presetClass="path" presetSubtype="0" accel="100000" fill="hold" grpId="2" nodeType="withEffect">
                                  <p:stCondLst>
                                    <p:cond delay="1341"/>
                                  </p:stCondLst>
                                  <p:childTnLst>
                                    <p:animMotion origin="layout" path="M 4.375E-6 1.48148E-6 L 0.19023 -0.56482 " pathEditMode="relative" rAng="0" ptsTypes="AA">
                                      <p:cBhvr>
                                        <p:cTn id="2104" dur="64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-28241"/>
                                    </p:animMotion>
                                  </p:childTnLst>
                                </p:cTn>
                              </p:par>
                              <p:par>
                                <p:cTn id="2105" presetID="42" presetClass="path" presetSubtype="0" accel="100000" fill="hold" grpId="2" nodeType="withEffect">
                                  <p:stCondLst>
                                    <p:cond delay="1498"/>
                                  </p:stCondLst>
                                  <p:childTnLst>
                                    <p:animMotion origin="layout" path="M 8.33333E-7 -4.81481E-6 L 0.09206 -0.57222 " pathEditMode="relative" rAng="0" ptsTypes="AA">
                                      <p:cBhvr>
                                        <p:cTn id="2106" dur="64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28611"/>
                                    </p:animMotion>
                                  </p:childTnLst>
                                </p:cTn>
                              </p:par>
                              <p:par>
                                <p:cTn id="2107" presetID="42" presetClass="path" presetSubtype="0" accel="100000" fill="hold" grpId="2" nodeType="withEffect">
                                  <p:stCondLst>
                                    <p:cond delay="1426"/>
                                  </p:stCondLst>
                                  <p:childTnLst>
                                    <p:animMotion origin="layout" path="M 2.08333E-7 3.7037E-6 L 0.07096 -0.59445 " pathEditMode="relative" rAng="0" ptsTypes="AA">
                                      <p:cBhvr>
                                        <p:cTn id="2108" dur="64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29722"/>
                                    </p:animMotion>
                                  </p:childTnLst>
                                </p:cTn>
                              </p:par>
                              <p:par>
                                <p:cTn id="2109" presetID="42" presetClass="path" presetSubtype="0" accel="100000" fill="hold" grpId="2" nodeType="withEffect">
                                  <p:stCondLst>
                                    <p:cond delay="1394"/>
                                  </p:stCondLst>
                                  <p:childTnLst>
                                    <p:animMotion origin="layout" path="M 1.25E-6 2.22222E-6 L 0.13932 -0.57547 " pathEditMode="relative" rAng="0" ptsTypes="AA">
                                      <p:cBhvr>
                                        <p:cTn id="2110" dur="64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-28773"/>
                                    </p:animMotion>
                                  </p:childTnLst>
                                </p:cTn>
                              </p:par>
                              <p:par>
                                <p:cTn id="2111" presetID="42" presetClass="path" presetSubtype="0" accel="100000" fill="hold" grpId="2" nodeType="withEffect">
                                  <p:stCondLst>
                                    <p:cond delay="1327"/>
                                  </p:stCondLst>
                                  <p:childTnLst>
                                    <p:animMotion origin="layout" path="M 4.58333E-6 -3.7037E-6 L -0.02943 -0.54722 " pathEditMode="relative" rAng="0" ptsTypes="AA">
                                      <p:cBhvr>
                                        <p:cTn id="2112" dur="64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27361"/>
                                    </p:animMotion>
                                  </p:childTnLst>
                                </p:cTn>
                              </p:par>
                              <p:par>
                                <p:cTn id="2113" presetID="42" presetClass="path" presetSubtype="0" accel="100000" fill="hold" grpId="2" nodeType="withEffect">
                                  <p:stCondLst>
                                    <p:cond delay="1505"/>
                                  </p:stCondLst>
                                  <p:childTnLst>
                                    <p:animMotion origin="layout" path="M -3.95833E-6 -1.11111E-6 L 0.22878 -0.57477 " pathEditMode="relative" rAng="0" ptsTypes="AA">
                                      <p:cBhvr>
                                        <p:cTn id="2114" dur="64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-28750"/>
                                    </p:animMotion>
                                  </p:childTnLst>
                                </p:cTn>
                              </p:par>
                              <p:par>
                                <p:cTn id="2115" presetID="42" presetClass="path" presetSubtype="0" accel="100000" fill="hold" grpId="2" nodeType="withEffect">
                                  <p:stCondLst>
                                    <p:cond delay="1577"/>
                                  </p:stCondLst>
                                  <p:childTnLst>
                                    <p:animMotion origin="layout" path="M -3.125E-6 -3.33333E-6 L 0.11368 -0.5824 " pathEditMode="relative" rAng="0" ptsTypes="AA">
                                      <p:cBhvr>
                                        <p:cTn id="2116" dur="64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29120"/>
                                    </p:animMotion>
                                  </p:childTnLst>
                                </p:cTn>
                              </p:par>
                              <p:par>
                                <p:cTn id="2117" presetID="42" presetClass="path" presetSubtype="0" accel="10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3.125E-6 2.22222E-6 L 0.09388 -0.58125 " pathEditMode="relative" rAng="0" ptsTypes="AA">
                                      <p:cBhvr>
                                        <p:cTn id="2118" dur="64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-29074"/>
                                    </p:animMotion>
                                  </p:childTnLst>
                                </p:cTn>
                              </p:par>
                              <p:par>
                                <p:cTn id="2119" presetID="42" presetClass="path" presetSubtype="0" accel="100000" fill="hold" grpId="2" nodeType="withEffect">
                                  <p:stCondLst>
                                    <p:cond delay="1308"/>
                                  </p:stCondLst>
                                  <p:childTnLst>
                                    <p:animMotion origin="layout" path="M 3.125E-6 0 L 0.06914 -0.5875 " pathEditMode="relative" rAng="0" ptsTypes="AA">
                                      <p:cBhvr>
                                        <p:cTn id="2120" dur="64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29375"/>
                                    </p:animMotion>
                                  </p:childTnLst>
                                </p:cTn>
                              </p:par>
                              <p:par>
                                <p:cTn id="2121" presetID="42" presetClass="path" presetSubtype="0" accel="100000" fill="hold" grpId="2" nodeType="withEffect">
                                  <p:stCondLst>
                                    <p:cond delay="1522"/>
                                  </p:stCondLst>
                                  <p:childTnLst>
                                    <p:animMotion origin="layout" path="M -2.70833E-6 3.33333E-6 L 0.11784 -0.59861 " pathEditMode="relative" rAng="0" ptsTypes="AA">
                                      <p:cBhvr>
                                        <p:cTn id="2122" dur="64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-29931"/>
                                    </p:animMotion>
                                  </p:childTnLst>
                                </p:cTn>
                              </p:par>
                              <p:par>
                                <p:cTn id="2123" presetID="42" presetClass="path" presetSubtype="0" accel="100000" fill="hold" grpId="2" nodeType="withEffect">
                                  <p:stCondLst>
                                    <p:cond delay="1408"/>
                                  </p:stCondLst>
                                  <p:childTnLst>
                                    <p:animMotion origin="layout" path="M -1.66667E-6 3.7037E-6 L 0.16992 -0.53936 " pathEditMode="relative" rAng="0" ptsTypes="AA">
                                      <p:cBhvr>
                                        <p:cTn id="2124" dur="64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-26968"/>
                                    </p:animMotion>
                                  </p:childTnLst>
                                </p:cTn>
                              </p:par>
                              <p:par>
                                <p:cTn id="2125" presetID="42" presetClass="path" presetSubtype="0" accel="100000" fill="hold" grpId="2" nodeType="withEffect">
                                  <p:stCondLst>
                                    <p:cond delay="1427"/>
                                  </p:stCondLst>
                                  <p:childTnLst>
                                    <p:animMotion origin="layout" path="M -4.16667E-7 -4.07407E-6 L 0.19115 -0.52615 " pathEditMode="relative" rAng="0" ptsTypes="AA">
                                      <p:cBhvr>
                                        <p:cTn id="2126" dur="64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7" y="-26319"/>
                                    </p:animMotion>
                                  </p:childTnLst>
                                </p:cTn>
                              </p:par>
                              <p:par>
                                <p:cTn id="2127" presetID="42" presetClass="path" presetSubtype="0" accel="100000" fill="hold" grpId="2" nodeType="withEffect">
                                  <p:stCondLst>
                                    <p:cond delay="1437"/>
                                  </p:stCondLst>
                                  <p:childTnLst>
                                    <p:animMotion origin="layout" path="M 2.91667E-6 -3.7037E-7 L 0.05338 -0.54745 " pathEditMode="relative" rAng="0" ptsTypes="AA">
                                      <p:cBhvr>
                                        <p:cTn id="2128" dur="64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-27384"/>
                                    </p:animMotion>
                                  </p:childTnLst>
                                </p:cTn>
                              </p:par>
                              <p:par>
                                <p:cTn id="2129" presetID="42" presetClass="path" presetSubtype="0" accel="100000" fill="hold" grpId="2" nodeType="withEffect">
                                  <p:stCondLst>
                                    <p:cond delay="1347"/>
                                  </p:stCondLst>
                                  <p:childTnLst>
                                    <p:animMotion origin="layout" path="M -4.79167E-6 -2.96296E-6 L -0.17278 -0.57847 " pathEditMode="relative" rAng="0" ptsTypes="AA">
                                      <p:cBhvr>
                                        <p:cTn id="2130" dur="64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28935"/>
                                    </p:animMotion>
                                  </p:childTnLst>
                                </p:cTn>
                              </p:par>
                              <p:par>
                                <p:cTn id="2131" presetID="42" presetClass="path" presetSubtype="0" accel="100000" fill="hold" grpId="2" nodeType="withEffect">
                                  <p:stCondLst>
                                    <p:cond delay="1385"/>
                                  </p:stCondLst>
                                  <p:childTnLst>
                                    <p:animMotion origin="layout" path="M -2.70833E-6 -2.59259E-6 L 0.21472 -0.60509 " pathEditMode="relative" rAng="0" ptsTypes="AA">
                                      <p:cBhvr>
                                        <p:cTn id="2132" dur="64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30255"/>
                                    </p:animMotion>
                                  </p:childTnLst>
                                </p:cTn>
                              </p:par>
                              <p:par>
                                <p:cTn id="2133" presetID="42" presetClass="path" presetSubtype="0" accel="100000" fill="hold" grpId="2" nodeType="withEffect">
                                  <p:stCondLst>
                                    <p:cond delay="1311"/>
                                  </p:stCondLst>
                                  <p:childTnLst>
                                    <p:animMotion origin="layout" path="M -3.75E-6 -1.11111E-6 L 0.1474 -0.55116 " pathEditMode="relative" rAng="0" ptsTypes="AA">
                                      <p:cBhvr>
                                        <p:cTn id="2134" dur="64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-27569"/>
                                    </p:animMotion>
                                  </p:childTnLst>
                                </p:cTn>
                              </p:par>
                              <p:par>
                                <p:cTn id="2135" presetID="42" presetClass="path" presetSubtype="0" accel="100000" fill="hold" grpId="2" nodeType="withEffect">
                                  <p:stCondLst>
                                    <p:cond delay="1468"/>
                                  </p:stCondLst>
                                  <p:childTnLst>
                                    <p:animMotion origin="layout" path="M 4.375E-6 3.7037E-6 L 0.13294 -0.59422 " pathEditMode="relative" rAng="0" ptsTypes="AA">
                                      <p:cBhvr>
                                        <p:cTn id="2136" dur="64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-29722"/>
                                    </p:animMotion>
                                  </p:childTnLst>
                                </p:cTn>
                              </p:par>
                              <p:par>
                                <p:cTn id="2137" presetID="42" presetClass="path" presetSubtype="0" accel="100000" fill="hold" grpId="2" nodeType="withEffect">
                                  <p:stCondLst>
                                    <p:cond delay="1334"/>
                                  </p:stCondLst>
                                  <p:childTnLst>
                                    <p:animMotion origin="layout" path="M 3.95833E-6 1.85185E-6 L 0.09921 -0.54908 " pathEditMode="relative" rAng="0" ptsTypes="AA">
                                      <p:cBhvr>
                                        <p:cTn id="2138" dur="64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27454"/>
                                    </p:animMotion>
                                  </p:childTnLst>
                                </p:cTn>
                              </p:par>
                              <p:par>
                                <p:cTn id="2139" presetID="42" presetClass="path" presetSubtype="0" accel="100000" fill="hold" grpId="2" nodeType="withEffect">
                                  <p:stCondLst>
                                    <p:cond delay="1577"/>
                                  </p:stCondLst>
                                  <p:childTnLst>
                                    <p:animMotion origin="layout" path="M -1.04167E-6 1.85185E-6 L 0.10964 -0.53009 " pathEditMode="relative" rAng="0" ptsTypes="AA">
                                      <p:cBhvr>
                                        <p:cTn id="2140" dur="64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2" y="-26505"/>
                                    </p:animMotion>
                                  </p:childTnLst>
                                </p:cTn>
                              </p:par>
                              <p:par>
                                <p:cTn id="2141" presetID="42" presetClass="path" presetSubtype="0" accel="100000" fill="hold" grpId="2" nodeType="withEffect">
                                  <p:stCondLst>
                                    <p:cond delay="1311"/>
                                  </p:stCondLst>
                                  <p:childTnLst>
                                    <p:animMotion origin="layout" path="M -2.08333E-7 2.96296E-6 L 0.03737 -0.56273 " pathEditMode="relative" rAng="0" ptsTypes="AA">
                                      <p:cBhvr>
                                        <p:cTn id="2142" dur="64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8148"/>
                                    </p:animMotion>
                                  </p:childTnLst>
                                </p:cTn>
                              </p:par>
                              <p:par>
                                <p:cTn id="2143" presetID="42" presetClass="path" presetSubtype="0" accel="100000" fill="hold" grpId="2" nodeType="withEffect">
                                  <p:stCondLst>
                                    <p:cond delay="1422"/>
                                  </p:stCondLst>
                                  <p:childTnLst>
                                    <p:animMotion origin="layout" path="M -3.54167E-6 3.7037E-6 L 0.16029 -0.56713 " pathEditMode="relative" rAng="0" ptsTypes="AA">
                                      <p:cBhvr>
                                        <p:cTn id="2144" dur="64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-28356"/>
                                    </p:animMotion>
                                  </p:childTnLst>
                                </p:cTn>
                              </p:par>
                              <p:par>
                                <p:cTn id="2145" presetID="42" presetClass="path" presetSubtype="0" accel="100000" fill="hold" grpId="2" nodeType="withEffect">
                                  <p:stCondLst>
                                    <p:cond delay="1367"/>
                                  </p:stCondLst>
                                  <p:childTnLst>
                                    <p:animMotion origin="layout" path="M 6.25E-7 3.33333E-6 L 0.12187 -0.56111 " pathEditMode="relative" rAng="0" ptsTypes="AA">
                                      <p:cBhvr>
                                        <p:cTn id="2146" dur="64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-28056"/>
                                    </p:animMotion>
                                  </p:childTnLst>
                                </p:cTn>
                              </p:par>
                              <p:par>
                                <p:cTn id="2147" presetID="42" presetClass="path" presetSubtype="0" accel="100000" fill="hold" grpId="2" nodeType="withEffect">
                                  <p:stCondLst>
                                    <p:cond delay="1559"/>
                                  </p:stCondLst>
                                  <p:childTnLst>
                                    <p:animMotion origin="layout" path="M 4.16667E-7 -2.22222E-6 L 0.14779 -0.51481 " pathEditMode="relative" rAng="0" ptsTypes="AA">
                                      <p:cBhvr>
                                        <p:cTn id="2148" dur="64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25741"/>
                                    </p:animMotion>
                                  </p:childTnLst>
                                </p:cTn>
                              </p:par>
                              <p:par>
                                <p:cTn id="2149" presetID="42" presetClass="path" presetSubtype="0" accel="100000" fill="hold" grpId="2" nodeType="withEffect">
                                  <p:stCondLst>
                                    <p:cond delay="1521"/>
                                  </p:stCondLst>
                                  <p:childTnLst>
                                    <p:animMotion origin="layout" path="M 3.95833E-6 2.22222E-6 L 0.05794 -0.53912 " pathEditMode="relative" rAng="0" ptsTypes="AA">
                                      <p:cBhvr>
                                        <p:cTn id="2150" dur="64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26968"/>
                                    </p:animMotion>
                                  </p:childTnLst>
                                </p:cTn>
                              </p:par>
                              <p:par>
                                <p:cTn id="2151" presetID="42" presetClass="path" presetSubtype="0" accel="100000" fill="hold" grpId="2" nodeType="withEffect">
                                  <p:stCondLst>
                                    <p:cond delay="1367"/>
                                  </p:stCondLst>
                                  <p:childTnLst>
                                    <p:animMotion origin="layout" path="M -4.16667E-6 1.48148E-6 L 0.06459 -0.6831 " pathEditMode="relative" rAng="0" ptsTypes="AA">
                                      <p:cBhvr>
                                        <p:cTn id="2152" dur="64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34167"/>
                                    </p:animMotion>
                                  </p:childTnLst>
                                </p:cTn>
                              </p:par>
                              <p:par>
                                <p:cTn id="2153" presetID="42" presetClass="path" presetSubtype="0" accel="100000" fill="hold" grpId="2" nodeType="withEffect">
                                  <p:stCondLst>
                                    <p:cond delay="1495"/>
                                  </p:stCondLst>
                                  <p:childTnLst>
                                    <p:animMotion origin="layout" path="M 4.16667E-7 -3.7037E-7 L 0.01302 -0.58704 " pathEditMode="relative" rAng="0" ptsTypes="AA">
                                      <p:cBhvr>
                                        <p:cTn id="2154" dur="64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-29352"/>
                                    </p:animMotion>
                                  </p:childTnLst>
                                </p:cTn>
                              </p:par>
                              <p:par>
                                <p:cTn id="2155" presetID="42" presetClass="path" presetSubtype="0" accel="100000" fill="hold" grpId="2" nodeType="withEffect">
                                  <p:stCondLst>
                                    <p:cond delay="1362"/>
                                  </p:stCondLst>
                                  <p:childTnLst>
                                    <p:animMotion origin="layout" path="M 2.70833E-6 -4.07407E-6 L 0.06549 -0.50926 " pathEditMode="relative" rAng="0" ptsTypes="AA">
                                      <p:cBhvr>
                                        <p:cTn id="2156" dur="64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-25463"/>
                                    </p:animMotion>
                                  </p:childTnLst>
                                </p:cTn>
                              </p:par>
                              <p:par>
                                <p:cTn id="2157" presetID="42" presetClass="path" presetSubtype="0" accel="100000" fill="hold" grpId="2" nodeType="withEffect">
                                  <p:stCondLst>
                                    <p:cond delay="1308"/>
                                  </p:stCondLst>
                                  <p:childTnLst>
                                    <p:animMotion origin="layout" path="M 4.16667E-6 1.11111E-6 L 0.04557 -0.59028 " pathEditMode="relative" rAng="0" ptsTypes="AA">
                                      <p:cBhvr>
                                        <p:cTn id="2158" dur="64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29514"/>
                                    </p:animMotion>
                                  </p:childTnLst>
                                </p:cTn>
                              </p:par>
                              <p:par>
                                <p:cTn id="2159" presetID="42" presetClass="path" presetSubtype="0" accel="100000" fill="hold" grpId="2" nodeType="withEffect">
                                  <p:stCondLst>
                                    <p:cond delay="1290"/>
                                  </p:stCondLst>
                                  <p:childTnLst>
                                    <p:animMotion origin="layout" path="M -1.66667E-6 2.96296E-6 L -0.03854 -0.53218 " pathEditMode="relative" rAng="0" ptsTypes="AA">
                                      <p:cBhvr>
                                        <p:cTn id="2160" dur="64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-26620"/>
                                    </p:animMotion>
                                  </p:childTnLst>
                                </p:cTn>
                              </p:par>
                              <p:par>
                                <p:cTn id="2161" presetID="42" presetClass="path" presetSubtype="0" accel="100000" fill="hold" grpId="2" nodeType="withEffect">
                                  <p:stCondLst>
                                    <p:cond delay="1384"/>
                                  </p:stCondLst>
                                  <p:childTnLst>
                                    <p:animMotion origin="layout" path="M 2.5E-6 1.11111E-6 L -0.04219 -0.64236 " pathEditMode="relative" rAng="0" ptsTypes="AA">
                                      <p:cBhvr>
                                        <p:cTn id="2162" dur="64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32130"/>
                                    </p:animMotion>
                                  </p:childTnLst>
                                </p:cTn>
                              </p:par>
                              <p:par>
                                <p:cTn id="2163" presetID="42" presetClass="path" presetSubtype="0" accel="100000" fill="hold" grpId="2" nodeType="withEffect">
                                  <p:stCondLst>
                                    <p:cond delay="1533"/>
                                  </p:stCondLst>
                                  <p:childTnLst>
                                    <p:animMotion origin="layout" path="M -1.25E-6 -1.85185E-6 L 0.08867 -0.60092 " pathEditMode="relative" rAng="0" ptsTypes="AA">
                                      <p:cBhvr>
                                        <p:cTn id="2164" dur="64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0046"/>
                                    </p:animMotion>
                                  </p:childTnLst>
                                </p:cTn>
                              </p:par>
                              <p:par>
                                <p:cTn id="2165" presetID="42" presetClass="path" presetSubtype="0" accel="100000" fill="hold" grpId="2" nodeType="withEffect">
                                  <p:stCondLst>
                                    <p:cond delay="1375"/>
                                  </p:stCondLst>
                                  <p:childTnLst>
                                    <p:animMotion origin="layout" path="M -4.58333E-6 4.44444E-6 L 0.06511 -0.69375 " pathEditMode="relative" rAng="0" ptsTypes="AA">
                                      <p:cBhvr>
                                        <p:cTn id="2166" dur="64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-34699"/>
                                    </p:animMotion>
                                  </p:childTnLst>
                                </p:cTn>
                              </p:par>
                              <p:par>
                                <p:cTn id="2167" presetID="42" presetClass="path" presetSubtype="0" accel="100000" fill="hold" grpId="2" nodeType="withEffect">
                                  <p:stCondLst>
                                    <p:cond delay="1356"/>
                                  </p:stCondLst>
                                  <p:childTnLst>
                                    <p:animMotion origin="layout" path="M -8.33333E-7 1.11111E-6 L 0.11497 -0.54306 " pathEditMode="relative" rAng="0" ptsTypes="AA">
                                      <p:cBhvr>
                                        <p:cTn id="2168" dur="64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-27153"/>
                                    </p:animMotion>
                                  </p:childTnLst>
                                </p:cTn>
                              </p:par>
                              <p:par>
                                <p:cTn id="2169" presetID="42" presetClass="path" presetSubtype="0" accel="100000" fill="hold" grpId="2" nodeType="withEffect">
                                  <p:stCondLst>
                                    <p:cond delay="1434"/>
                                  </p:stCondLst>
                                  <p:childTnLst>
                                    <p:animMotion origin="layout" path="M 1.04167E-6 3.7037E-7 L -0.05612 -0.51065 " pathEditMode="relative" rAng="0" ptsTypes="AA">
                                      <p:cBhvr>
                                        <p:cTn id="2170" dur="64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25532"/>
                                    </p:animMotion>
                                  </p:childTnLst>
                                </p:cTn>
                              </p:par>
                              <p:par>
                                <p:cTn id="2171" presetID="42" presetClass="path" presetSubtype="0" accel="100000" fill="hold" grpId="2" nodeType="withEffect">
                                  <p:stCondLst>
                                    <p:cond delay="1362"/>
                                  </p:stCondLst>
                                  <p:childTnLst>
                                    <p:animMotion origin="layout" path="M 3.95833E-6 4.81481E-6 L 0.13502 -0.58149 " pathEditMode="relative" rAng="0" ptsTypes="AA">
                                      <p:cBhvr>
                                        <p:cTn id="2172" dur="64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-29074"/>
                                    </p:animMotion>
                                  </p:childTnLst>
                                </p:cTn>
                              </p:par>
                              <p:par>
                                <p:cTn id="2173" presetID="42" presetClass="path" presetSubtype="0" accel="100000" fill="hold" grpId="2" nodeType="withEffect">
                                  <p:stCondLst>
                                    <p:cond delay="1389"/>
                                  </p:stCondLst>
                                  <p:childTnLst>
                                    <p:animMotion origin="layout" path="M 2.08333E-6 -1.11111E-6 L 0.07461 -0.55903 " pathEditMode="relative" rAng="0" ptsTypes="AA">
                                      <p:cBhvr>
                                        <p:cTn id="2174" dur="64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-27963"/>
                                    </p:animMotion>
                                  </p:childTnLst>
                                </p:cTn>
                              </p:par>
                              <p:par>
                                <p:cTn id="2175" presetID="42" presetClass="path" presetSubtype="0" accel="100000" fill="hold" grpId="2" nodeType="withEffect">
                                  <p:stCondLst>
                                    <p:cond delay="1294"/>
                                  </p:stCondLst>
                                  <p:childTnLst>
                                    <p:animMotion origin="layout" path="M -4.375E-6 1.11111E-6 L 0.11706 -0.58843 " pathEditMode="relative" rAng="0" ptsTypes="AA">
                                      <p:cBhvr>
                                        <p:cTn id="2176" dur="64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29421"/>
                                    </p:animMotion>
                                  </p:childTnLst>
                                </p:cTn>
                              </p:par>
                              <p:par>
                                <p:cTn id="2177" presetID="42" presetClass="path" presetSubtype="0" accel="100000" fill="hold" grpId="2" nodeType="withEffect">
                                  <p:stCondLst>
                                    <p:cond delay="1435"/>
                                  </p:stCondLst>
                                  <p:childTnLst>
                                    <p:animMotion origin="layout" path="M -4.375E-6 2.96296E-6 L 0.14076 -0.55556 " pathEditMode="relative" rAng="0" ptsTypes="AA">
                                      <p:cBhvr>
                                        <p:cTn id="2178" dur="64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7778"/>
                                    </p:animMotion>
                                  </p:childTnLst>
                                </p:cTn>
                              </p:par>
                              <p:par>
                                <p:cTn id="2179" presetID="42" presetClass="path" presetSubtype="0" accel="100000" fill="hold" grpId="2" nodeType="withEffect">
                                  <p:stCondLst>
                                    <p:cond delay="1347"/>
                                  </p:stCondLst>
                                  <p:childTnLst>
                                    <p:animMotion origin="layout" path="M -4.375E-6 -2.96296E-6 L 0.11198 -0.55254 " pathEditMode="relative" rAng="0" ptsTypes="AA">
                                      <p:cBhvr>
                                        <p:cTn id="2180" dur="64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27639"/>
                                    </p:animMotion>
                                  </p:childTnLst>
                                </p:cTn>
                              </p:par>
                              <p:par>
                                <p:cTn id="2181" presetID="42" presetClass="path" presetSubtype="0" accel="100000" fill="hold" grpId="2" nodeType="withEffect">
                                  <p:stCondLst>
                                    <p:cond delay="1556"/>
                                  </p:stCondLst>
                                  <p:childTnLst>
                                    <p:animMotion origin="layout" path="M -1.25E-6 -4.07407E-6 L 0.04948 -0.57777 " pathEditMode="relative" rAng="0" ptsTypes="AA">
                                      <p:cBhvr>
                                        <p:cTn id="2182" dur="64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-28889"/>
                                    </p:animMotion>
                                  </p:childTnLst>
                                </p:cTn>
                              </p:par>
                              <p:par>
                                <p:cTn id="2183" presetID="42" presetClass="path" presetSubtype="0" accel="100000" fill="hold" grpId="2" nodeType="withEffect">
                                  <p:stCondLst>
                                    <p:cond delay="1468"/>
                                  </p:stCondLst>
                                  <p:childTnLst>
                                    <p:animMotion origin="layout" path="M -2.29167E-6 -7.40741E-7 L 0.0013 -0.57037 " pathEditMode="relative" rAng="0" ptsTypes="AA">
                                      <p:cBhvr>
                                        <p:cTn id="2184" dur="64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8519"/>
                                    </p:animMotion>
                                  </p:childTnLst>
                                </p:cTn>
                              </p:par>
                              <p:par>
                                <p:cTn id="2185" presetID="42" presetClass="path" presetSubtype="0" accel="100000" fill="hold" grpId="2" nodeType="withEffect">
                                  <p:stCondLst>
                                    <p:cond delay="1522"/>
                                  </p:stCondLst>
                                  <p:childTnLst>
                                    <p:animMotion origin="layout" path="M -6.25E-7 -2.59259E-6 L 0.0431 -0.60555 " pathEditMode="relative" rAng="0" ptsTypes="AA">
                                      <p:cBhvr>
                                        <p:cTn id="2186" dur="64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30278"/>
                                    </p:animMotion>
                                  </p:childTnLst>
                                </p:cTn>
                              </p:par>
                              <p:par>
                                <p:cTn id="2187" presetID="42" presetClass="path" presetSubtype="0" accel="100000" fill="hold" grpId="2" nodeType="withEffect">
                                  <p:stCondLst>
                                    <p:cond delay="1577"/>
                                  </p:stCondLst>
                                  <p:childTnLst>
                                    <p:animMotion origin="layout" path="M 2.70833E-6 -1.11111E-6 L -0.04909 -0.62361 " pathEditMode="relative" rAng="0" ptsTypes="AA">
                                      <p:cBhvr>
                                        <p:cTn id="2188" dur="64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" y="-31181"/>
                                    </p:animMotion>
                                  </p:childTnLst>
                                </p:cTn>
                              </p:par>
                              <p:par>
                                <p:cTn id="2189" presetID="42" presetClass="path" presetSubtype="0" accel="100000" fill="hold" grpId="2" nodeType="withEffect">
                                  <p:stCondLst>
                                    <p:cond delay="1386"/>
                                  </p:stCondLst>
                                  <p:childTnLst>
                                    <p:animMotion origin="layout" path="M -2.08333E-6 2.22222E-6 L 0.04193 -0.5338 " pathEditMode="relative" rAng="0" ptsTypes="AA">
                                      <p:cBhvr>
                                        <p:cTn id="2190" dur="64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26690"/>
                                    </p:animMotion>
                                  </p:childTnLst>
                                </p:cTn>
                              </p:par>
                              <p:par>
                                <p:cTn id="2191" presetID="42" presetClass="path" presetSubtype="0" accel="100000" fill="hold" grpId="2" nodeType="withEffect">
                                  <p:stCondLst>
                                    <p:cond delay="1454"/>
                                  </p:stCondLst>
                                  <p:childTnLst>
                                    <p:animMotion origin="layout" path="M 3.95833E-6 -4.07407E-6 L -0.08425 -0.59375 " pathEditMode="relative" rAng="0" ptsTypes="AA">
                                      <p:cBhvr>
                                        <p:cTn id="2192" dur="64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29699"/>
                                    </p:animMotion>
                                  </p:childTnLst>
                                </p:cTn>
                              </p:par>
                              <p:par>
                                <p:cTn id="2193" presetID="42" presetClass="path" presetSubtype="0" accel="100000" fill="hold" grpId="2" nodeType="withEffect">
                                  <p:stCondLst>
                                    <p:cond delay="1306"/>
                                  </p:stCondLst>
                                  <p:childTnLst>
                                    <p:animMotion origin="layout" path="M 3.33333E-6 3.7037E-7 L -0.01446 -0.6 " pathEditMode="relative" rAng="0" ptsTypes="AA">
                                      <p:cBhvr>
                                        <p:cTn id="2194" dur="64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30000"/>
                                    </p:animMotion>
                                  </p:childTnLst>
                                </p:cTn>
                              </p:par>
                              <p:par>
                                <p:cTn id="2195" presetID="42" presetClass="path" presetSubtype="0" accel="100000" fill="hold" grpId="2" nodeType="withEffect">
                                  <p:stCondLst>
                                    <p:cond delay="1484"/>
                                  </p:stCondLst>
                                  <p:childTnLst>
                                    <p:animMotion origin="layout" path="M 4.16667E-6 4.81481E-6 L 0.06015 -0.56482 " pathEditMode="relative" rAng="0" ptsTypes="AA">
                                      <p:cBhvr>
                                        <p:cTn id="2196" dur="64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28241"/>
                                    </p:animMotion>
                                  </p:childTnLst>
                                </p:cTn>
                              </p:par>
                              <p:par>
                                <p:cTn id="2197" presetID="42" presetClass="path" presetSubtype="0" accel="100000" fill="hold" grpId="2" nodeType="withEffect">
                                  <p:stCondLst>
                                    <p:cond delay="1412"/>
                                  </p:stCondLst>
                                  <p:childTnLst>
                                    <p:animMotion origin="layout" path="M 1.66667E-6 -3.33333E-6 L -0.05143 -0.63588 " pathEditMode="relative" rAng="0" ptsTypes="AA">
                                      <p:cBhvr>
                                        <p:cTn id="2198" dur="64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31806"/>
                                    </p:animMotion>
                                  </p:childTnLst>
                                </p:cTn>
                              </p:par>
                              <p:par>
                                <p:cTn id="2199" presetID="42" presetClass="path" presetSubtype="0" accel="100000" fill="hold" grpId="2" nodeType="withEffect">
                                  <p:stCondLst>
                                    <p:cond delay="1587"/>
                                  </p:stCondLst>
                                  <p:childTnLst>
                                    <p:animMotion origin="layout" path="M 4.16667E-6 -1.11111E-6 L 0.00612 -0.6338 " pathEditMode="relative" rAng="0" ptsTypes="AA">
                                      <p:cBhvr>
                                        <p:cTn id="2200" dur="64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31690"/>
                                    </p:animMotion>
                                  </p:childTnLst>
                                </p:cTn>
                              </p:par>
                              <p:par>
                                <p:cTn id="2201" presetID="42" presetClass="path" presetSubtype="0" accel="100000" fill="hold" grpId="2" nodeType="withEffect">
                                  <p:stCondLst>
                                    <p:cond delay="1317"/>
                                  </p:stCondLst>
                                  <p:childTnLst>
                                    <p:animMotion origin="layout" path="M -3.125E-6 4.81481E-6 L 0.1056 -0.59514 " pathEditMode="relative" rAng="0" ptsTypes="AA">
                                      <p:cBhvr>
                                        <p:cTn id="2202" dur="64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-29769"/>
                                    </p:animMotion>
                                  </p:childTnLst>
                                </p:cTn>
                              </p:par>
                              <p:par>
                                <p:cTn id="2203" presetID="42" presetClass="path" presetSubtype="0" accel="100000" fill="hold" grpId="2" nodeType="withEffect">
                                  <p:stCondLst>
                                    <p:cond delay="1576"/>
                                  </p:stCondLst>
                                  <p:childTnLst>
                                    <p:animMotion origin="layout" path="M -3.95833E-6 3.7037E-6 L 0.05052 -0.53611 " pathEditMode="relative" rAng="0" ptsTypes="AA">
                                      <p:cBhvr>
                                        <p:cTn id="2204" dur="64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-26806"/>
                                    </p:animMotion>
                                  </p:childTnLst>
                                </p:cTn>
                              </p:par>
                              <p:par>
                                <p:cTn id="2205" presetID="42" presetClass="path" presetSubtype="0" accel="100000" fill="hold" grpId="2" nodeType="withEffect">
                                  <p:stCondLst>
                                    <p:cond delay="1478"/>
                                  </p:stCondLst>
                                  <p:childTnLst>
                                    <p:animMotion origin="layout" path="M -2.08333E-6 -7.40741E-7 L 0.02175 -0.54907 " pathEditMode="relative" rAng="0" ptsTypes="AA">
                                      <p:cBhvr>
                                        <p:cTn id="2206" dur="64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-27454"/>
                                    </p:animMotion>
                                  </p:childTnLst>
                                </p:cTn>
                              </p:par>
                              <p:par>
                                <p:cTn id="2207" presetID="42" presetClass="path" presetSubtype="0" accel="100000" fill="hold" grpId="2" nodeType="withEffect">
                                  <p:stCondLst>
                                    <p:cond delay="1391"/>
                                  </p:stCondLst>
                                  <p:childTnLst>
                                    <p:animMotion origin="layout" path="M 4.58333E-6 3.7037E-7 L -0.02136 -0.57176 " pathEditMode="relative" rAng="0" ptsTypes="AA">
                                      <p:cBhvr>
                                        <p:cTn id="2208" dur="64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8" y="-28588"/>
                                    </p:animMotion>
                                  </p:childTnLst>
                                </p:cTn>
                              </p:par>
                              <p:par>
                                <p:cTn id="2209" presetID="42" presetClass="path" presetSubtype="0" accel="100000" fill="hold" grpId="2" nodeType="withEffect">
                                  <p:stCondLst>
                                    <p:cond delay="1327"/>
                                  </p:stCondLst>
                                  <p:childTnLst>
                                    <p:animMotion origin="layout" path="M 1.45833E-6 1.85185E-6 L 0.05039 -0.55185 " pathEditMode="relative" rAng="0" ptsTypes="AA">
                                      <p:cBhvr>
                                        <p:cTn id="2210" dur="64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27593"/>
                                    </p:animMotion>
                                  </p:childTnLst>
                                </p:cTn>
                              </p:par>
                              <p:par>
                                <p:cTn id="2211" presetID="42" presetClass="path" presetSubtype="0" accel="100000" fill="hold" grpId="2" nodeType="withEffect">
                                  <p:stCondLst>
                                    <p:cond delay="1434"/>
                                  </p:stCondLst>
                                  <p:childTnLst>
                                    <p:animMotion origin="layout" path="M -2.91667E-6 2.22222E-6 L -0.01133 -0.54005 " pathEditMode="relative" rAng="0" ptsTypes="AA">
                                      <p:cBhvr>
                                        <p:cTn id="2212" dur="64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-27014"/>
                                    </p:animMotion>
                                  </p:childTnLst>
                                </p:cTn>
                              </p:par>
                              <p:par>
                                <p:cTn id="2213" presetID="42" presetClass="path" presetSubtype="0" accel="10000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-8.33333E-7 -2.22222E-6 L -0.04258 -0.51041 " pathEditMode="relative" rAng="0" ptsTypes="AA">
                                      <p:cBhvr>
                                        <p:cTn id="2214" dur="64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25532"/>
                                    </p:animMotion>
                                  </p:childTnLst>
                                </p:cTn>
                              </p:par>
                              <p:par>
                                <p:cTn id="2215" presetID="42" presetClass="path" presetSubtype="0" accel="100000" fill="hold" grpId="2" nodeType="withEffect">
                                  <p:stCondLst>
                                    <p:cond delay="1597"/>
                                  </p:stCondLst>
                                  <p:childTnLst>
                                    <p:animMotion origin="layout" path="M 4.16667E-7 1.48148E-6 L -0.0405 -0.56181 " pathEditMode="relative" rAng="0" ptsTypes="AA">
                                      <p:cBhvr>
                                        <p:cTn id="2216" dur="64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28102"/>
                                    </p:animMotion>
                                  </p:childTnLst>
                                </p:cTn>
                              </p:par>
                              <p:par>
                                <p:cTn id="2217" presetID="42" presetClass="path" presetSubtype="0" accel="100000" fill="hold" grpId="2" nodeType="withEffect">
                                  <p:stCondLst>
                                    <p:cond delay="1322"/>
                                  </p:stCondLst>
                                  <p:childTnLst>
                                    <p:animMotion origin="layout" path="M -4.16667E-7 1.85185E-6 L -0.05599 -0.55324 " pathEditMode="relative" rAng="0" ptsTypes="AA">
                                      <p:cBhvr>
                                        <p:cTn id="2218" dur="64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-27662"/>
                                    </p:animMotion>
                                  </p:childTnLst>
                                </p:cTn>
                              </p:par>
                              <p:par>
                                <p:cTn id="2219" presetID="42" presetClass="path" presetSubtype="0" accel="100000" fill="hold" grpId="2" nodeType="withEffect">
                                  <p:stCondLst>
                                    <p:cond delay="1289"/>
                                  </p:stCondLst>
                                  <p:childTnLst>
                                    <p:animMotion origin="layout" path="M 1.66667E-6 -1.85185E-6 L -0.12774 -0.56041 " pathEditMode="relative" rAng="0" ptsTypes="AA">
                                      <p:cBhvr>
                                        <p:cTn id="2220" dur="64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93" y="-28032"/>
                                    </p:animMotion>
                                  </p:childTnLst>
                                </p:cTn>
                              </p:par>
                              <p:par>
                                <p:cTn id="2221" presetID="42" presetClass="path" presetSubtype="0" accel="100000" fill="hold" grpId="2" nodeType="withEffect">
                                  <p:stCondLst>
                                    <p:cond delay="1390"/>
                                  </p:stCondLst>
                                  <p:childTnLst>
                                    <p:animMotion origin="layout" path="M 0 2.22222E-6 L -0.07396 -0.56088 " pathEditMode="relative" rAng="0" ptsTypes="AA">
                                      <p:cBhvr>
                                        <p:cTn id="2222" dur="64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-28056"/>
                                    </p:animMotion>
                                  </p:childTnLst>
                                </p:cTn>
                              </p:par>
                              <p:par>
                                <p:cTn id="2223" presetID="42" presetClass="path" presetSubtype="0" accel="100000" fill="hold" grpId="2" nodeType="withEffect">
                                  <p:stCondLst>
                                    <p:cond delay="1455"/>
                                  </p:stCondLst>
                                  <p:childTnLst>
                                    <p:animMotion origin="layout" path="M -4.16667E-6 -7.40741E-7 L -0.1069 -0.52616 " pathEditMode="relative" rAng="0" ptsTypes="AA">
                                      <p:cBhvr>
                                        <p:cTn id="2224" dur="64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26319"/>
                                    </p:animMotion>
                                  </p:childTnLst>
                                </p:cTn>
                              </p:par>
                              <p:par>
                                <p:cTn id="2225" presetID="42" presetClass="path" presetSubtype="0" accel="100000" fill="hold" grpId="2" nodeType="withEffect">
                                  <p:stCondLst>
                                    <p:cond delay="1576"/>
                                  </p:stCondLst>
                                  <p:childTnLst>
                                    <p:animMotion origin="layout" path="M -2.70833E-6 -2.96296E-6 L -0.08867 -0.51898 " pathEditMode="relative" rAng="0" ptsTypes="AA">
                                      <p:cBhvr>
                                        <p:cTn id="2226" dur="64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-2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130" grpId="0" bldLvl="0" animBg="1"/>
      <p:bldP spid="130" grpId="1" bldLvl="0" animBg="1"/>
      <p:bldP spid="238" grpId="0" bldLvl="0" animBg="1"/>
      <p:bldP spid="238" grpId="1" bldLvl="0" animBg="1"/>
      <p:bldP spid="239" grpId="0" bldLvl="0" animBg="1"/>
      <p:bldP spid="239" grpId="1" bldLvl="0" animBg="1"/>
      <p:bldP spid="240" grpId="0" bldLvl="0" animBg="1"/>
      <p:bldP spid="240" grpId="1" bldLvl="0" animBg="1"/>
      <p:bldP spid="241" grpId="0" bldLvl="0" animBg="1"/>
      <p:bldP spid="241" grpId="1" bldLvl="0" animBg="1"/>
      <p:bldP spid="242" grpId="0" bldLvl="0" animBg="1"/>
      <p:bldP spid="242" grpId="1" bldLvl="0" animBg="1"/>
      <p:bldP spid="243" grpId="0" bldLvl="0" animBg="1"/>
      <p:bldP spid="243" grpId="1" bldLvl="0" animBg="1"/>
      <p:bldP spid="244" grpId="0" bldLvl="0" animBg="1"/>
      <p:bldP spid="244" grpId="1" bldLvl="0" animBg="1"/>
      <p:bldP spid="245" grpId="0" bldLvl="0" animBg="1"/>
      <p:bldP spid="245" grpId="1" bldLvl="0" animBg="1"/>
      <p:bldP spid="246" grpId="0" bldLvl="0" animBg="1"/>
      <p:bldP spid="246" grpId="1" bldLvl="0" animBg="1"/>
      <p:bldP spid="247" grpId="0" bldLvl="0" animBg="1"/>
      <p:bldP spid="247" grpId="1" bldLvl="0" animBg="1"/>
      <p:bldP spid="248" grpId="0" bldLvl="0" animBg="1"/>
      <p:bldP spid="248" grpId="1" bldLvl="0" animBg="1"/>
      <p:bldP spid="249" grpId="0" bldLvl="0" animBg="1"/>
      <p:bldP spid="249" grpId="1" bldLvl="0" animBg="1"/>
      <p:bldP spid="250" grpId="0" bldLvl="0" animBg="1"/>
      <p:bldP spid="250" grpId="1" bldLvl="0" animBg="1"/>
      <p:bldP spid="251" grpId="0" bldLvl="0" animBg="1"/>
      <p:bldP spid="251" grpId="1" bldLvl="0" animBg="1"/>
      <p:bldP spid="252" grpId="0" bldLvl="0" animBg="1"/>
      <p:bldP spid="252" grpId="1" bldLvl="0" animBg="1"/>
      <p:bldP spid="253" grpId="0" bldLvl="0" animBg="1"/>
      <p:bldP spid="253" grpId="1" bldLvl="0" animBg="1"/>
      <p:bldP spid="254" grpId="0" bldLvl="0" animBg="1"/>
      <p:bldP spid="254" grpId="1" bldLvl="0" animBg="1"/>
      <p:bldP spid="255" grpId="0" bldLvl="0" animBg="1"/>
      <p:bldP spid="255" grpId="1" bldLvl="0" animBg="1"/>
      <p:bldP spid="256" grpId="0" bldLvl="0" animBg="1"/>
      <p:bldP spid="256" grpId="1" bldLvl="0" animBg="1"/>
      <p:bldP spid="257" grpId="0" bldLvl="0" animBg="1"/>
      <p:bldP spid="257" grpId="1" bldLvl="0" animBg="1"/>
      <p:bldP spid="258" grpId="0" bldLvl="0" animBg="1"/>
      <p:bldP spid="258" grpId="1" bldLvl="0" animBg="1"/>
      <p:bldP spid="259" grpId="0" bldLvl="0" animBg="1"/>
      <p:bldP spid="259" grpId="1" bldLvl="0" animBg="1"/>
      <p:bldP spid="260" grpId="0" bldLvl="0" animBg="1"/>
      <p:bldP spid="260" grpId="1" bldLvl="0" animBg="1"/>
      <p:bldP spid="261" grpId="0" bldLvl="0" animBg="1"/>
      <p:bldP spid="261" grpId="1" bldLvl="0" animBg="1"/>
      <p:bldP spid="262" grpId="0" bldLvl="0" animBg="1"/>
      <p:bldP spid="262" grpId="1" bldLvl="0" animBg="1"/>
      <p:bldP spid="263" grpId="0" bldLvl="0" animBg="1"/>
      <p:bldP spid="263" grpId="1" bldLvl="0" animBg="1"/>
      <p:bldP spid="264" grpId="0" bldLvl="0" animBg="1"/>
      <p:bldP spid="264" grpId="1" bldLvl="0" animBg="1"/>
      <p:bldP spid="265" grpId="0" bldLvl="0" animBg="1"/>
      <p:bldP spid="265" grpId="1" bldLvl="0" animBg="1"/>
      <p:bldP spid="266" grpId="0" bldLvl="0" animBg="1"/>
      <p:bldP spid="266" grpId="1" bldLvl="0" animBg="1"/>
      <p:bldP spid="267" grpId="0" bldLvl="0" animBg="1"/>
      <p:bldP spid="267" grpId="1" bldLvl="0" animBg="1"/>
      <p:bldP spid="268" grpId="0" bldLvl="0" animBg="1"/>
      <p:bldP spid="268" grpId="1" bldLvl="0" animBg="1"/>
      <p:bldP spid="269" grpId="0" bldLvl="0" animBg="1"/>
      <p:bldP spid="269" grpId="1" bldLvl="0" animBg="1"/>
      <p:bldP spid="270" grpId="0" bldLvl="0" animBg="1"/>
      <p:bldP spid="270" grpId="1" bldLvl="0" animBg="1"/>
      <p:bldP spid="271" grpId="0" bldLvl="0" animBg="1"/>
      <p:bldP spid="271" grpId="1" bldLvl="0" animBg="1"/>
      <p:bldP spid="272" grpId="0" bldLvl="0" animBg="1"/>
      <p:bldP spid="272" grpId="1" bldLvl="0" animBg="1"/>
      <p:bldP spid="273" grpId="0" bldLvl="0" animBg="1"/>
      <p:bldP spid="273" grpId="1" bldLvl="0" animBg="1"/>
      <p:bldP spid="274" grpId="0" bldLvl="0" animBg="1"/>
      <p:bldP spid="274" grpId="1" bldLvl="0" animBg="1"/>
      <p:bldP spid="275" grpId="0" bldLvl="0" animBg="1"/>
      <p:bldP spid="275" grpId="1" bldLvl="0" animBg="1"/>
      <p:bldP spid="276" grpId="0" bldLvl="0" animBg="1"/>
      <p:bldP spid="276" grpId="1" bldLvl="0" animBg="1"/>
      <p:bldP spid="277" grpId="0" bldLvl="0" animBg="1"/>
      <p:bldP spid="277" grpId="1" bldLvl="0" animBg="1"/>
      <p:bldP spid="278" grpId="0" bldLvl="0" animBg="1"/>
      <p:bldP spid="278" grpId="1" bldLvl="0" animBg="1"/>
      <p:bldP spid="279" grpId="0" bldLvl="0" animBg="1"/>
      <p:bldP spid="279" grpId="1" bldLvl="0" animBg="1"/>
      <p:bldP spid="280" grpId="0" bldLvl="0" animBg="1"/>
      <p:bldP spid="280" grpId="1" bldLvl="0" animBg="1"/>
      <p:bldP spid="281" grpId="0" bldLvl="0" animBg="1"/>
      <p:bldP spid="281" grpId="1" bldLvl="0" animBg="1"/>
      <p:bldP spid="282" grpId="0" bldLvl="0" animBg="1"/>
      <p:bldP spid="282" grpId="1" bldLvl="0" animBg="1"/>
      <p:bldP spid="283" grpId="0" bldLvl="0" animBg="1"/>
      <p:bldP spid="283" grpId="1" bldLvl="0" animBg="1"/>
      <p:bldP spid="284" grpId="0" bldLvl="0" animBg="1"/>
      <p:bldP spid="284" grpId="1" bldLvl="0" animBg="1"/>
      <p:bldP spid="285" grpId="0" bldLvl="0" animBg="1"/>
      <p:bldP spid="285" grpId="1" bldLvl="0" animBg="1"/>
      <p:bldP spid="286" grpId="0" bldLvl="0" animBg="1"/>
      <p:bldP spid="286" grpId="1" bldLvl="0" animBg="1"/>
      <p:bldP spid="287" grpId="0" bldLvl="0" animBg="1"/>
      <p:bldP spid="287" grpId="1" bldLvl="0" animBg="1"/>
      <p:bldP spid="288" grpId="0" bldLvl="0" animBg="1"/>
      <p:bldP spid="288" grpId="1" bldLvl="0" animBg="1"/>
      <p:bldP spid="289" grpId="0" bldLvl="0" animBg="1"/>
      <p:bldP spid="289" grpId="1" bldLvl="0" animBg="1"/>
      <p:bldP spid="290" grpId="0" bldLvl="0" animBg="1"/>
      <p:bldP spid="290" grpId="1" bldLvl="0" animBg="1"/>
      <p:bldP spid="291" grpId="0" bldLvl="0" animBg="1"/>
      <p:bldP spid="291" grpId="1" bldLvl="0" animBg="1"/>
      <p:bldP spid="292" grpId="0" bldLvl="0" animBg="1"/>
      <p:bldP spid="292" grpId="1" bldLvl="0" animBg="1"/>
      <p:bldP spid="293" grpId="0" bldLvl="0" animBg="1"/>
      <p:bldP spid="293" grpId="1" bldLvl="0" animBg="1"/>
      <p:bldP spid="294" grpId="0" bldLvl="0" animBg="1"/>
      <p:bldP spid="294" grpId="1" bldLvl="0" animBg="1"/>
      <p:bldP spid="295" grpId="0" bldLvl="0" animBg="1"/>
      <p:bldP spid="295" grpId="1" bldLvl="0" animBg="1"/>
      <p:bldP spid="296" grpId="0" bldLvl="0" animBg="1"/>
      <p:bldP spid="296" grpId="1" bldLvl="0" animBg="1"/>
      <p:bldP spid="297" grpId="0" bldLvl="0" animBg="1"/>
      <p:bldP spid="297" grpId="1" bldLvl="0" animBg="1"/>
      <p:bldP spid="298" grpId="0" bldLvl="0" animBg="1"/>
      <p:bldP spid="298" grpId="1" bldLvl="0" animBg="1"/>
      <p:bldP spid="299" grpId="0" bldLvl="0" animBg="1"/>
      <p:bldP spid="299" grpId="1" bldLvl="0" animBg="1"/>
      <p:bldP spid="300" grpId="0" bldLvl="0" animBg="1"/>
      <p:bldP spid="300" grpId="1" bldLvl="0" animBg="1"/>
      <p:bldP spid="301" grpId="0" bldLvl="0" animBg="1"/>
      <p:bldP spid="301" grpId="1" bldLvl="0" animBg="1"/>
      <p:bldP spid="302" grpId="0" bldLvl="0" animBg="1"/>
      <p:bldP spid="302" grpId="1" bldLvl="0" animBg="1"/>
      <p:bldP spid="303" grpId="0" bldLvl="0" animBg="1"/>
      <p:bldP spid="303" grpId="1" bldLvl="0" animBg="1"/>
      <p:bldP spid="304" grpId="0" bldLvl="0" animBg="1"/>
      <p:bldP spid="304" grpId="1" bldLvl="0" animBg="1"/>
      <p:bldP spid="305" grpId="0" bldLvl="0" animBg="1"/>
      <p:bldP spid="305" grpId="1" bldLvl="0" animBg="1"/>
      <p:bldP spid="306" grpId="0" bldLvl="0" animBg="1"/>
      <p:bldP spid="306" grpId="1" bldLvl="0" animBg="1"/>
      <p:bldP spid="307" grpId="0" bldLvl="0" animBg="1"/>
      <p:bldP spid="307" grpId="1" bldLvl="0" animBg="1"/>
      <p:bldP spid="308" grpId="0" bldLvl="0" animBg="1"/>
      <p:bldP spid="308" grpId="1" bldLvl="0" animBg="1"/>
      <p:bldP spid="309" grpId="0" bldLvl="0" animBg="1"/>
      <p:bldP spid="309" grpId="1" bldLvl="0" animBg="1"/>
      <p:bldP spid="310" grpId="0" bldLvl="0" animBg="1"/>
      <p:bldP spid="310" grpId="1" bldLvl="0" animBg="1"/>
      <p:bldP spid="311" grpId="0" bldLvl="0" animBg="1"/>
      <p:bldP spid="311" grpId="1" bldLvl="0" animBg="1"/>
      <p:bldP spid="312" grpId="0" bldLvl="0" animBg="1"/>
      <p:bldP spid="312" grpId="1" bldLvl="0" animBg="1"/>
      <p:bldP spid="313" grpId="0" bldLvl="0" animBg="1"/>
      <p:bldP spid="313" grpId="1" bldLvl="0" animBg="1"/>
      <p:bldP spid="314" grpId="0" bldLvl="0" animBg="1"/>
      <p:bldP spid="314" grpId="1" bldLvl="0" animBg="1"/>
      <p:bldP spid="315" grpId="0" bldLvl="0" animBg="1"/>
      <p:bldP spid="315" grpId="1" bldLvl="0" animBg="1"/>
      <p:bldP spid="316" grpId="0" bldLvl="0" animBg="1"/>
      <p:bldP spid="316" grpId="1" bldLvl="0" animBg="1"/>
      <p:bldP spid="317" grpId="0" bldLvl="0" animBg="1"/>
      <p:bldP spid="317" grpId="1" bldLvl="0" animBg="1"/>
      <p:bldP spid="318" grpId="0" bldLvl="0" animBg="1"/>
      <p:bldP spid="318" grpId="1" bldLvl="0" animBg="1"/>
      <p:bldP spid="319" grpId="0" bldLvl="0" animBg="1"/>
      <p:bldP spid="319" grpId="1" bldLvl="0" animBg="1"/>
      <p:bldP spid="320" grpId="0" bldLvl="0" animBg="1"/>
      <p:bldP spid="320" grpId="1" bldLvl="0" animBg="1"/>
      <p:bldP spid="321" grpId="0" bldLvl="0" animBg="1"/>
      <p:bldP spid="321" grpId="1" bldLvl="0" animBg="1"/>
      <p:bldP spid="322" grpId="0" bldLvl="0" animBg="1"/>
      <p:bldP spid="322" grpId="1" bldLvl="0" animBg="1"/>
      <p:bldP spid="323" grpId="0" bldLvl="0" animBg="1"/>
      <p:bldP spid="323" grpId="1" bldLvl="0" animBg="1"/>
      <p:bldP spid="324" grpId="0" bldLvl="0" animBg="1"/>
      <p:bldP spid="324" grpId="1" bldLvl="0" animBg="1"/>
      <p:bldP spid="325" grpId="0" bldLvl="0" animBg="1"/>
      <p:bldP spid="325" grpId="1" bldLvl="0" animBg="1"/>
      <p:bldP spid="326" grpId="0" bldLvl="0" animBg="1"/>
      <p:bldP spid="326" grpId="1" bldLvl="0" animBg="1"/>
      <p:bldP spid="327" grpId="0" bldLvl="0" animBg="1"/>
      <p:bldP spid="327" grpId="1" bldLvl="0" animBg="1"/>
      <p:bldP spid="328" grpId="0" bldLvl="0" animBg="1"/>
      <p:bldP spid="328" grpId="1" bldLvl="0" animBg="1"/>
      <p:bldP spid="329" grpId="0" bldLvl="0" animBg="1"/>
      <p:bldP spid="329" grpId="1" bldLvl="0" animBg="1"/>
      <p:bldP spid="330" grpId="0" bldLvl="0" animBg="1"/>
      <p:bldP spid="330" grpId="1" bldLvl="0" animBg="1"/>
      <p:bldP spid="331" grpId="0" bldLvl="0" animBg="1"/>
      <p:bldP spid="331" grpId="1" bldLvl="0" animBg="1"/>
      <p:bldP spid="332" grpId="0" bldLvl="0" animBg="1"/>
      <p:bldP spid="332" grpId="1" bldLvl="0" animBg="1"/>
      <p:bldP spid="333" grpId="0" bldLvl="0" animBg="1"/>
      <p:bldP spid="333" grpId="1" bldLvl="0" animBg="1"/>
      <p:bldP spid="334" grpId="0" bldLvl="0" animBg="1"/>
      <p:bldP spid="334" grpId="1" bldLvl="0" animBg="1"/>
      <p:bldP spid="335" grpId="0" bldLvl="0" animBg="1"/>
      <p:bldP spid="335" grpId="1" bldLvl="0" animBg="1"/>
      <p:bldP spid="336" grpId="0" bldLvl="0" animBg="1"/>
      <p:bldP spid="336" grpId="1" bldLvl="0" animBg="1"/>
      <p:bldP spid="337" grpId="0" bldLvl="0" animBg="1"/>
      <p:bldP spid="337" grpId="1" bldLvl="0" animBg="1"/>
      <p:bldP spid="338" grpId="0" bldLvl="0" animBg="1"/>
      <p:bldP spid="338" grpId="1" bldLvl="0" animBg="1"/>
      <p:bldP spid="339" grpId="0" bldLvl="0" animBg="1"/>
      <p:bldP spid="339" grpId="1" bldLvl="0" animBg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131" grpId="0" bldLvl="0" animBg="1"/>
      <p:bldP spid="131" grpId="1" bldLvl="0" animBg="1"/>
      <p:bldP spid="131" grpId="2" bldLvl="0" animBg="1"/>
      <p:bldP spid="131" grpId="3" bldLvl="0" animBg="1"/>
      <p:bldP spid="131" grpId="4" bldLvl="0" animBg="1"/>
      <p:bldP spid="132" grpId="0" bldLvl="0" animBg="1"/>
      <p:bldP spid="132" grpId="1" bldLvl="0" animBg="1"/>
      <p:bldP spid="132" grpId="2" bldLvl="0" animBg="1"/>
      <p:bldP spid="132" grpId="3" bldLvl="0" animBg="1"/>
      <p:bldP spid="132" grpId="4" bldLvl="0" animBg="1"/>
      <p:bldP spid="133" grpId="0" bldLvl="0" animBg="1"/>
      <p:bldP spid="133" grpId="1" bldLvl="0" animBg="1"/>
      <p:bldP spid="133" grpId="2" bldLvl="0" animBg="1"/>
      <p:bldP spid="133" grpId="3" bldLvl="0" animBg="1"/>
      <p:bldP spid="133" grpId="4" bldLvl="0" animBg="1"/>
      <p:bldP spid="134" grpId="0" bldLvl="0" animBg="1"/>
      <p:bldP spid="134" grpId="1" bldLvl="0" animBg="1"/>
      <p:bldP spid="134" grpId="2" bldLvl="0" animBg="1"/>
      <p:bldP spid="135" grpId="0" bldLvl="0" animBg="1"/>
      <p:bldP spid="135" grpId="1" bldLvl="0" animBg="1"/>
      <p:bldP spid="135" grpId="2" bldLvl="0" animBg="1"/>
      <p:bldP spid="136" grpId="0" bldLvl="0" animBg="1"/>
      <p:bldP spid="136" grpId="1" bldLvl="0" animBg="1"/>
      <p:bldP spid="136" grpId="2" bldLvl="0" animBg="1"/>
      <p:bldP spid="137" grpId="0" bldLvl="0" animBg="1"/>
      <p:bldP spid="137" grpId="1" bldLvl="0" animBg="1"/>
      <p:bldP spid="137" grpId="2" bldLvl="0" animBg="1"/>
      <p:bldP spid="137" grpId="3" bldLvl="0" animBg="1"/>
      <p:bldP spid="137" grpId="4" bldLvl="0" animBg="1"/>
      <p:bldP spid="138" grpId="0" bldLvl="0" animBg="1"/>
      <p:bldP spid="138" grpId="1" bldLvl="0" animBg="1"/>
      <p:bldP spid="138" grpId="2" bldLvl="0" animBg="1"/>
      <p:bldP spid="138" grpId="3" bldLvl="0" animBg="1"/>
      <p:bldP spid="138" grpId="4" bldLvl="0" animBg="1"/>
      <p:bldP spid="139" grpId="0" bldLvl="0" animBg="1"/>
      <p:bldP spid="139" grpId="1" bldLvl="0" animBg="1"/>
      <p:bldP spid="139" grpId="2" bldLvl="0" animBg="1"/>
      <p:bldP spid="139" grpId="3" bldLvl="0" animBg="1"/>
      <p:bldP spid="139" grpId="4" bldLvl="0" animBg="1"/>
      <p:bldP spid="140" grpId="0" bldLvl="0" animBg="1"/>
      <p:bldP spid="140" grpId="1" bldLvl="0" animBg="1"/>
      <p:bldP spid="140" grpId="2" bldLvl="0" animBg="1"/>
      <p:bldP spid="141" grpId="0" bldLvl="0" animBg="1"/>
      <p:bldP spid="141" grpId="1" bldLvl="0" animBg="1"/>
      <p:bldP spid="141" grpId="2" bldLvl="0" animBg="1"/>
      <p:bldP spid="141" grpId="3" bldLvl="0" animBg="1"/>
      <p:bldP spid="141" grpId="4" bldLvl="0" animBg="1"/>
      <p:bldP spid="142" grpId="0" bldLvl="0" animBg="1"/>
      <p:bldP spid="142" grpId="1" bldLvl="0" animBg="1"/>
      <p:bldP spid="142" grpId="2" bldLvl="0" animBg="1"/>
      <p:bldP spid="142" grpId="3" bldLvl="0" animBg="1"/>
      <p:bldP spid="142" grpId="4" bldLvl="0" animBg="1"/>
      <p:bldP spid="143" grpId="0" bldLvl="0" animBg="1"/>
      <p:bldP spid="143" grpId="1" bldLvl="0" animBg="1"/>
      <p:bldP spid="143" grpId="2" bldLvl="0" animBg="1"/>
      <p:bldP spid="144" grpId="0" bldLvl="0" animBg="1"/>
      <p:bldP spid="144" grpId="1" bldLvl="0" animBg="1"/>
      <p:bldP spid="144" grpId="2" bldLvl="0" animBg="1"/>
      <p:bldP spid="145" grpId="0" bldLvl="0" animBg="1"/>
      <p:bldP spid="145" grpId="1" bldLvl="0" animBg="1"/>
      <p:bldP spid="145" grpId="2" bldLvl="0" animBg="1"/>
      <p:bldP spid="145" grpId="3" bldLvl="0" animBg="1"/>
      <p:bldP spid="145" grpId="4" bldLvl="0" animBg="1"/>
      <p:bldP spid="146" grpId="0" bldLvl="0" animBg="1"/>
      <p:bldP spid="146" grpId="1" bldLvl="0" animBg="1"/>
      <p:bldP spid="146" grpId="2" bldLvl="0" animBg="1"/>
      <p:bldP spid="146" grpId="3" bldLvl="0" animBg="1"/>
      <p:bldP spid="146" grpId="4" bldLvl="0" animBg="1"/>
      <p:bldP spid="147" grpId="0" bldLvl="0" animBg="1"/>
      <p:bldP spid="147" grpId="1" bldLvl="0" animBg="1"/>
      <p:bldP spid="147" grpId="2" bldLvl="0" animBg="1"/>
      <p:bldP spid="148" grpId="0" bldLvl="0" animBg="1"/>
      <p:bldP spid="148" grpId="1" bldLvl="0" animBg="1"/>
      <p:bldP spid="148" grpId="2" bldLvl="0" animBg="1"/>
      <p:bldP spid="149" grpId="0" bldLvl="0" animBg="1"/>
      <p:bldP spid="149" grpId="1" bldLvl="0" animBg="1"/>
      <p:bldP spid="149" grpId="2" bldLvl="0" animBg="1"/>
      <p:bldP spid="149" grpId="3" bldLvl="0" animBg="1"/>
      <p:bldP spid="149" grpId="4" bldLvl="0" animBg="1"/>
      <p:bldP spid="150" grpId="0" bldLvl="0" animBg="1"/>
      <p:bldP spid="150" grpId="1" bldLvl="0" animBg="1"/>
      <p:bldP spid="150" grpId="2" bldLvl="0" animBg="1"/>
      <p:bldP spid="150" grpId="3" bldLvl="0" animBg="1"/>
      <p:bldP spid="150" grpId="4" bldLvl="0" animBg="1"/>
      <p:bldP spid="151" grpId="0" bldLvl="0" animBg="1"/>
      <p:bldP spid="151" grpId="1" bldLvl="0" animBg="1"/>
      <p:bldP spid="151" grpId="2" bldLvl="0" animBg="1"/>
      <p:bldP spid="152" grpId="0" bldLvl="0" animBg="1"/>
      <p:bldP spid="152" grpId="1" bldLvl="0" animBg="1"/>
      <p:bldP spid="152" grpId="2" bldLvl="0" animBg="1"/>
      <p:bldP spid="152" grpId="3" bldLvl="0" animBg="1"/>
      <p:bldP spid="152" grpId="4" bldLvl="0" animBg="1"/>
      <p:bldP spid="153" grpId="0" bldLvl="0" animBg="1"/>
      <p:bldP spid="153" grpId="1" bldLvl="0" animBg="1"/>
      <p:bldP spid="153" grpId="2" bldLvl="0" animBg="1"/>
      <p:bldP spid="153" grpId="3" bldLvl="0" animBg="1"/>
      <p:bldP spid="153" grpId="4" bldLvl="0" animBg="1"/>
      <p:bldP spid="154" grpId="0" bldLvl="0" animBg="1"/>
      <p:bldP spid="154" grpId="1" bldLvl="0" animBg="1"/>
      <p:bldP spid="154" grpId="2" bldLvl="0" animBg="1"/>
      <p:bldP spid="155" grpId="0" bldLvl="0" animBg="1"/>
      <p:bldP spid="155" grpId="1" bldLvl="0" animBg="1"/>
      <p:bldP spid="155" grpId="2" bldLvl="0" animBg="1"/>
      <p:bldP spid="156" grpId="0" bldLvl="0" animBg="1"/>
      <p:bldP spid="156" grpId="1" bldLvl="0" animBg="1"/>
      <p:bldP spid="156" grpId="2" bldLvl="0" animBg="1"/>
      <p:bldP spid="156" grpId="3" bldLvl="0" animBg="1"/>
      <p:bldP spid="156" grpId="4" bldLvl="0" animBg="1"/>
      <p:bldP spid="157" grpId="0" bldLvl="0" animBg="1"/>
      <p:bldP spid="157" grpId="1" bldLvl="0" animBg="1"/>
      <p:bldP spid="157" grpId="2" bldLvl="0" animBg="1"/>
      <p:bldP spid="157" grpId="3" bldLvl="0" animBg="1"/>
      <p:bldP spid="157" grpId="4" bldLvl="0" animBg="1"/>
      <p:bldP spid="158" grpId="0" bldLvl="0" animBg="1"/>
      <p:bldP spid="158" grpId="1" bldLvl="0" animBg="1"/>
      <p:bldP spid="158" grpId="2" bldLvl="0" animBg="1"/>
      <p:bldP spid="158" grpId="3" bldLvl="0" animBg="1"/>
      <p:bldP spid="158" grpId="4" bldLvl="0" animBg="1"/>
      <p:bldP spid="159" grpId="0" bldLvl="0" animBg="1"/>
      <p:bldP spid="159" grpId="1" bldLvl="0" animBg="1"/>
      <p:bldP spid="159" grpId="2" bldLvl="0" animBg="1"/>
      <p:bldP spid="159" grpId="3" bldLvl="0" animBg="1"/>
      <p:bldP spid="159" grpId="4" bldLvl="0" animBg="1"/>
      <p:bldP spid="160" grpId="0" bldLvl="0" animBg="1"/>
      <p:bldP spid="160" grpId="1" bldLvl="0" animBg="1"/>
      <p:bldP spid="160" grpId="2" bldLvl="0" animBg="1"/>
      <p:bldP spid="160" grpId="3" bldLvl="0" animBg="1"/>
      <p:bldP spid="160" grpId="4" bldLvl="0" animBg="1"/>
      <p:bldP spid="161" grpId="0" bldLvl="0" animBg="1"/>
      <p:bldP spid="161" grpId="1" bldLvl="0" animBg="1"/>
      <p:bldP spid="161" grpId="2" bldLvl="0" animBg="1"/>
      <p:bldP spid="162" grpId="0" bldLvl="0" animBg="1"/>
      <p:bldP spid="162" grpId="1" bldLvl="0" animBg="1"/>
      <p:bldP spid="162" grpId="2" bldLvl="0" animBg="1"/>
      <p:bldP spid="162" grpId="3" bldLvl="0" animBg="1"/>
      <p:bldP spid="162" grpId="4" bldLvl="0" animBg="1"/>
      <p:bldP spid="163" grpId="0" bldLvl="0" animBg="1"/>
      <p:bldP spid="163" grpId="1" bldLvl="0" animBg="1"/>
      <p:bldP spid="163" grpId="2" bldLvl="0" animBg="1"/>
      <p:bldP spid="163" grpId="3" bldLvl="0" animBg="1"/>
      <p:bldP spid="163" grpId="4" bldLvl="0" animBg="1"/>
      <p:bldP spid="164" grpId="0" bldLvl="0" animBg="1"/>
      <p:bldP spid="164" grpId="1" bldLvl="0" animBg="1"/>
      <p:bldP spid="164" grpId="2" bldLvl="0" animBg="1"/>
      <p:bldP spid="164" grpId="3" bldLvl="0" animBg="1"/>
      <p:bldP spid="164" grpId="4" bldLvl="0" animBg="1"/>
      <p:bldP spid="165" grpId="0" bldLvl="0" animBg="1"/>
      <p:bldP spid="165" grpId="1" bldLvl="0" animBg="1"/>
      <p:bldP spid="165" grpId="2" bldLvl="0" animBg="1"/>
      <p:bldP spid="165" grpId="3" bldLvl="0" animBg="1"/>
      <p:bldP spid="165" grpId="4" bldLvl="0" animBg="1"/>
      <p:bldP spid="166" grpId="0" bldLvl="0" animBg="1"/>
      <p:bldP spid="166" grpId="1" bldLvl="0" animBg="1"/>
      <p:bldP spid="166" grpId="2" bldLvl="0" animBg="1"/>
      <p:bldP spid="166" grpId="3" bldLvl="0" animBg="1"/>
      <p:bldP spid="166" grpId="4" bldLvl="0" animBg="1"/>
      <p:bldP spid="167" grpId="0" bldLvl="0" animBg="1"/>
      <p:bldP spid="167" grpId="1" bldLvl="0" animBg="1"/>
      <p:bldP spid="167" grpId="2" bldLvl="0" animBg="1"/>
      <p:bldP spid="167" grpId="3" bldLvl="0" animBg="1"/>
      <p:bldP spid="167" grpId="4" bldLvl="0" animBg="1"/>
      <p:bldP spid="168" grpId="0" bldLvl="0" animBg="1"/>
      <p:bldP spid="168" grpId="1" bldLvl="0" animBg="1"/>
      <p:bldP spid="168" grpId="2" bldLvl="0" animBg="1"/>
      <p:bldP spid="168" grpId="3" bldLvl="0" animBg="1"/>
      <p:bldP spid="168" grpId="4" bldLvl="0" animBg="1"/>
      <p:bldP spid="169" grpId="0" bldLvl="0" animBg="1"/>
      <p:bldP spid="169" grpId="1" bldLvl="0" animBg="1"/>
      <p:bldP spid="169" grpId="2" bldLvl="0" animBg="1"/>
      <p:bldP spid="169" grpId="3" bldLvl="0" animBg="1"/>
      <p:bldP spid="169" grpId="4" bldLvl="0" animBg="1"/>
      <p:bldP spid="170" grpId="0" bldLvl="0" animBg="1"/>
      <p:bldP spid="170" grpId="1" bldLvl="0" animBg="1"/>
      <p:bldP spid="170" grpId="2" bldLvl="0" animBg="1"/>
      <p:bldP spid="170" grpId="3" bldLvl="0" animBg="1"/>
      <p:bldP spid="170" grpId="4" bldLvl="0" animBg="1"/>
      <p:bldP spid="171" grpId="0" bldLvl="0" animBg="1"/>
      <p:bldP spid="171" grpId="1" bldLvl="0" animBg="1"/>
      <p:bldP spid="171" grpId="2" bldLvl="0" animBg="1"/>
      <p:bldP spid="172" grpId="0" bldLvl="0" animBg="1"/>
      <p:bldP spid="172" grpId="1" bldLvl="0" animBg="1"/>
      <p:bldP spid="172" grpId="2" bldLvl="0" animBg="1"/>
      <p:bldP spid="172" grpId="3" bldLvl="0" animBg="1"/>
      <p:bldP spid="172" grpId="4" bldLvl="0" animBg="1"/>
      <p:bldP spid="173" grpId="0" bldLvl="0" animBg="1"/>
      <p:bldP spid="173" grpId="1" bldLvl="0" animBg="1"/>
      <p:bldP spid="173" grpId="2" bldLvl="0" animBg="1"/>
      <p:bldP spid="174" grpId="0" bldLvl="0" animBg="1"/>
      <p:bldP spid="174" grpId="1" bldLvl="0" animBg="1"/>
      <p:bldP spid="174" grpId="2" bldLvl="0" animBg="1"/>
      <p:bldP spid="175" grpId="0" bldLvl="0" animBg="1"/>
      <p:bldP spid="175" grpId="1" bldLvl="0" animBg="1"/>
      <p:bldP spid="175" grpId="2" bldLvl="0" animBg="1"/>
      <p:bldP spid="176" grpId="0" bldLvl="0" animBg="1"/>
      <p:bldP spid="176" grpId="1" bldLvl="0" animBg="1"/>
      <p:bldP spid="176" grpId="2" bldLvl="0" animBg="1"/>
      <p:bldP spid="177" grpId="0" bldLvl="0" animBg="1"/>
      <p:bldP spid="177" grpId="1" bldLvl="0" animBg="1"/>
      <p:bldP spid="177" grpId="2" bldLvl="0" animBg="1"/>
      <p:bldP spid="177" grpId="3" bldLvl="0" animBg="1"/>
      <p:bldP spid="177" grpId="4" bldLvl="0" animBg="1"/>
      <p:bldP spid="178" grpId="0" bldLvl="0" animBg="1"/>
      <p:bldP spid="178" grpId="1" bldLvl="0" animBg="1"/>
      <p:bldP spid="178" grpId="2" bldLvl="0" animBg="1"/>
      <p:bldP spid="179" grpId="0" bldLvl="0" animBg="1"/>
      <p:bldP spid="179" grpId="1" bldLvl="0" animBg="1"/>
      <p:bldP spid="179" grpId="2" bldLvl="0" animBg="1"/>
      <p:bldP spid="180" grpId="0" bldLvl="0" animBg="1"/>
      <p:bldP spid="180" grpId="1" bldLvl="0" animBg="1"/>
      <p:bldP spid="180" grpId="2" bldLvl="0" animBg="1"/>
      <p:bldP spid="181" grpId="0" bldLvl="0" animBg="1"/>
      <p:bldP spid="181" grpId="1" bldLvl="0" animBg="1"/>
      <p:bldP spid="181" grpId="2" bldLvl="0" animBg="1"/>
      <p:bldP spid="181" grpId="3" bldLvl="0" animBg="1"/>
      <p:bldP spid="181" grpId="4" bldLvl="0" animBg="1"/>
      <p:bldP spid="182" grpId="0" bldLvl="0" animBg="1"/>
      <p:bldP spid="182" grpId="1" bldLvl="0" animBg="1"/>
      <p:bldP spid="182" grpId="2" bldLvl="0" animBg="1"/>
      <p:bldP spid="182" grpId="3" bldLvl="0" animBg="1"/>
      <p:bldP spid="182" grpId="4" bldLvl="0" animBg="1"/>
      <p:bldP spid="183" grpId="0" bldLvl="0" animBg="1"/>
      <p:bldP spid="183" grpId="1" bldLvl="0" animBg="1"/>
      <p:bldP spid="183" grpId="2" bldLvl="0" animBg="1"/>
      <p:bldP spid="184" grpId="0" bldLvl="0" animBg="1"/>
      <p:bldP spid="184" grpId="1" bldLvl="0" animBg="1"/>
      <p:bldP spid="184" grpId="2" bldLvl="0" animBg="1"/>
      <p:bldP spid="184" grpId="3" bldLvl="0" animBg="1"/>
      <p:bldP spid="184" grpId="4" bldLvl="0" animBg="1"/>
      <p:bldP spid="185" grpId="0" bldLvl="0" animBg="1"/>
      <p:bldP spid="185" grpId="1" bldLvl="0" animBg="1"/>
      <p:bldP spid="185" grpId="2" bldLvl="0" animBg="1"/>
      <p:bldP spid="185" grpId="3" bldLvl="0" animBg="1"/>
      <p:bldP spid="185" grpId="4" bldLvl="0" animBg="1"/>
      <p:bldP spid="186" grpId="0" bldLvl="0" animBg="1"/>
      <p:bldP spid="186" grpId="1" bldLvl="0" animBg="1"/>
      <p:bldP spid="186" grpId="2" bldLvl="0" animBg="1"/>
      <p:bldP spid="187" grpId="0" bldLvl="0" animBg="1"/>
      <p:bldP spid="187" grpId="1" bldLvl="0" animBg="1"/>
      <p:bldP spid="187" grpId="2" bldLvl="0" animBg="1"/>
      <p:bldP spid="187" grpId="3" bldLvl="0" animBg="1"/>
      <p:bldP spid="187" grpId="4" bldLvl="0" animBg="1"/>
      <p:bldP spid="188" grpId="0" bldLvl="0" animBg="1"/>
      <p:bldP spid="188" grpId="1" bldLvl="0" animBg="1"/>
      <p:bldP spid="188" grpId="2" bldLvl="0" animBg="1"/>
      <p:bldP spid="189" grpId="0" bldLvl="0" animBg="1"/>
      <p:bldP spid="189" grpId="1" bldLvl="0" animBg="1"/>
      <p:bldP spid="189" grpId="2" bldLvl="0" animBg="1"/>
      <p:bldP spid="189" grpId="3" bldLvl="0" animBg="1"/>
      <p:bldP spid="189" grpId="4" bldLvl="0" animBg="1"/>
      <p:bldP spid="190" grpId="0" bldLvl="0" animBg="1"/>
      <p:bldP spid="190" grpId="1" bldLvl="0" animBg="1"/>
      <p:bldP spid="190" grpId="2" bldLvl="0" animBg="1"/>
      <p:bldP spid="191" grpId="0" bldLvl="0" animBg="1"/>
      <p:bldP spid="191" grpId="1" bldLvl="0" animBg="1"/>
      <p:bldP spid="191" grpId="2" bldLvl="0" animBg="1"/>
      <p:bldP spid="192" grpId="0" bldLvl="0" animBg="1"/>
      <p:bldP spid="192" grpId="1" bldLvl="0" animBg="1"/>
      <p:bldP spid="192" grpId="2" bldLvl="0" animBg="1"/>
      <p:bldP spid="192" grpId="3" bldLvl="0" animBg="1"/>
      <p:bldP spid="192" grpId="4" bldLvl="0" animBg="1"/>
      <p:bldP spid="193" grpId="0" bldLvl="0" animBg="1"/>
      <p:bldP spid="193" grpId="1" bldLvl="0" animBg="1"/>
      <p:bldP spid="193" grpId="2" bldLvl="0" animBg="1"/>
      <p:bldP spid="194" grpId="0" bldLvl="0" animBg="1"/>
      <p:bldP spid="194" grpId="1" bldLvl="0" animBg="1"/>
      <p:bldP spid="194" grpId="2" bldLvl="0" animBg="1"/>
      <p:bldP spid="194" grpId="3" bldLvl="0" animBg="1"/>
      <p:bldP spid="194" grpId="4" bldLvl="0" animBg="1"/>
      <p:bldP spid="195" grpId="0" bldLvl="0" animBg="1"/>
      <p:bldP spid="195" grpId="1" bldLvl="0" animBg="1"/>
      <p:bldP spid="195" grpId="2" bldLvl="0" animBg="1"/>
      <p:bldP spid="195" grpId="3" bldLvl="0" animBg="1"/>
      <p:bldP spid="195" grpId="4" bldLvl="0" animBg="1"/>
      <p:bldP spid="196" grpId="0" bldLvl="0" animBg="1"/>
      <p:bldP spid="196" grpId="1" bldLvl="0" animBg="1"/>
      <p:bldP spid="196" grpId="2" bldLvl="0" animBg="1"/>
      <p:bldP spid="196" grpId="3" bldLvl="0" animBg="1"/>
      <p:bldP spid="196" grpId="4" bldLvl="0" animBg="1"/>
      <p:bldP spid="197" grpId="0" bldLvl="0" animBg="1"/>
      <p:bldP spid="197" grpId="1" bldLvl="0" animBg="1"/>
      <p:bldP spid="197" grpId="2" bldLvl="0" animBg="1"/>
      <p:bldP spid="197" grpId="3" bldLvl="0" animBg="1"/>
      <p:bldP spid="197" grpId="4" bldLvl="0" animBg="1"/>
      <p:bldP spid="198" grpId="0" bldLvl="0" animBg="1"/>
      <p:bldP spid="198" grpId="1" bldLvl="0" animBg="1"/>
      <p:bldP spid="198" grpId="2" bldLvl="0" animBg="1"/>
      <p:bldP spid="199" grpId="0" bldLvl="0" animBg="1"/>
      <p:bldP spid="199" grpId="1" bldLvl="0" animBg="1"/>
      <p:bldP spid="199" grpId="2" bldLvl="0" animBg="1"/>
      <p:bldP spid="199" grpId="3" bldLvl="0" animBg="1"/>
      <p:bldP spid="199" grpId="4" bldLvl="0" animBg="1"/>
      <p:bldP spid="200" grpId="0" bldLvl="0" animBg="1"/>
      <p:bldP spid="200" grpId="1" bldLvl="0" animBg="1"/>
      <p:bldP spid="200" grpId="2" bldLvl="0" animBg="1"/>
      <p:bldP spid="200" grpId="3" bldLvl="0" animBg="1"/>
      <p:bldP spid="200" grpId="4" bldLvl="0" animBg="1"/>
      <p:bldP spid="201" grpId="0" bldLvl="0" animBg="1"/>
      <p:bldP spid="201" grpId="1" bldLvl="0" animBg="1"/>
      <p:bldP spid="201" grpId="2" bldLvl="0" animBg="1"/>
      <p:bldP spid="202" grpId="0" bldLvl="0" animBg="1"/>
      <p:bldP spid="202" grpId="1" bldLvl="0" animBg="1"/>
      <p:bldP spid="202" grpId="2" bldLvl="0" animBg="1"/>
      <p:bldP spid="202" grpId="3" bldLvl="0" animBg="1"/>
      <p:bldP spid="202" grpId="4" bldLvl="0" animBg="1"/>
      <p:bldP spid="203" grpId="0" bldLvl="0" animBg="1"/>
      <p:bldP spid="203" grpId="1" bldLvl="0" animBg="1"/>
      <p:bldP spid="203" grpId="2" bldLvl="0" animBg="1"/>
      <p:bldP spid="204" grpId="0" bldLvl="0" animBg="1"/>
      <p:bldP spid="204" grpId="1" bldLvl="0" animBg="1"/>
      <p:bldP spid="204" grpId="2" bldLvl="0" animBg="1"/>
      <p:bldP spid="205" grpId="0" bldLvl="0" animBg="1"/>
      <p:bldP spid="205" grpId="1" bldLvl="0" animBg="1"/>
      <p:bldP spid="205" grpId="2" bldLvl="0" animBg="1"/>
      <p:bldP spid="206" grpId="0" bldLvl="0" animBg="1"/>
      <p:bldP spid="206" grpId="1" bldLvl="0" animBg="1"/>
      <p:bldP spid="206" grpId="2" bldLvl="0" animBg="1"/>
      <p:bldP spid="207" grpId="0" bldLvl="0" animBg="1"/>
      <p:bldP spid="207" grpId="1" bldLvl="0" animBg="1"/>
      <p:bldP spid="207" grpId="2" bldLvl="0" animBg="1"/>
      <p:bldP spid="207" grpId="3" bldLvl="0" animBg="1"/>
      <p:bldP spid="207" grpId="4" bldLvl="0" animBg="1"/>
      <p:bldP spid="208" grpId="0" bldLvl="0" animBg="1"/>
      <p:bldP spid="208" grpId="1" bldLvl="0" animBg="1"/>
      <p:bldP spid="208" grpId="2" bldLvl="0" animBg="1"/>
      <p:bldP spid="208" grpId="3" bldLvl="0" animBg="1"/>
      <p:bldP spid="208" grpId="4" bldLvl="0" animBg="1"/>
      <p:bldP spid="210" grpId="0" bldLvl="0" animBg="1"/>
      <p:bldP spid="210" grpId="1" bldLvl="0" animBg="1"/>
      <p:bldP spid="210" grpId="2" bldLvl="0" animBg="1"/>
      <p:bldP spid="211" grpId="0" bldLvl="0" animBg="1"/>
      <p:bldP spid="211" grpId="1" bldLvl="0" animBg="1"/>
      <p:bldP spid="211" grpId="2" bldLvl="0" animBg="1"/>
      <p:bldP spid="212" grpId="0" bldLvl="0" animBg="1"/>
      <p:bldP spid="212" grpId="1" bldLvl="0" animBg="1"/>
      <p:bldP spid="212" grpId="2" bldLvl="0" animBg="1"/>
      <p:bldP spid="212" grpId="3" bldLvl="0" animBg="1"/>
      <p:bldP spid="212" grpId="4" bldLvl="0" animBg="1"/>
      <p:bldP spid="213" grpId="0" bldLvl="0" animBg="1"/>
      <p:bldP spid="213" grpId="1" bldLvl="0" animBg="1"/>
      <p:bldP spid="213" grpId="2" bldLvl="0" animBg="1"/>
      <p:bldP spid="213" grpId="3" bldLvl="0" animBg="1"/>
      <p:bldP spid="213" grpId="4" bldLvl="0" animBg="1"/>
      <p:bldP spid="214" grpId="0" bldLvl="0" animBg="1"/>
      <p:bldP spid="214" grpId="1" bldLvl="0" animBg="1"/>
      <p:bldP spid="214" grpId="2" bldLvl="0" animBg="1"/>
      <p:bldP spid="214" grpId="3" bldLvl="0" animBg="1"/>
      <p:bldP spid="214" grpId="4" bldLvl="0" animBg="1"/>
      <p:bldP spid="215" grpId="0" bldLvl="0" animBg="1"/>
      <p:bldP spid="215" grpId="1" bldLvl="0" animBg="1"/>
      <p:bldP spid="215" grpId="2" bldLvl="0" animBg="1"/>
      <p:bldP spid="215" grpId="3" bldLvl="0" animBg="1"/>
      <p:bldP spid="215" grpId="4" bldLvl="0" animBg="1"/>
      <p:bldP spid="216" grpId="0" bldLvl="0" animBg="1"/>
      <p:bldP spid="216" grpId="1" bldLvl="0" animBg="1"/>
      <p:bldP spid="216" grpId="2" bldLvl="0" animBg="1"/>
      <p:bldP spid="216" grpId="3" bldLvl="0" animBg="1"/>
      <p:bldP spid="216" grpId="4" bldLvl="0" animBg="1"/>
      <p:bldP spid="217" grpId="0" bldLvl="0" animBg="1"/>
      <p:bldP spid="217" grpId="1" bldLvl="0" animBg="1"/>
      <p:bldP spid="217" grpId="2" bldLvl="0" animBg="1"/>
      <p:bldP spid="217" grpId="3" bldLvl="0" animBg="1"/>
      <p:bldP spid="217" grpId="4" bldLvl="0" animBg="1"/>
      <p:bldP spid="218" grpId="0" bldLvl="0" animBg="1"/>
      <p:bldP spid="218" grpId="1" bldLvl="0" animBg="1"/>
      <p:bldP spid="218" grpId="2" bldLvl="0" animBg="1"/>
      <p:bldP spid="218" grpId="3" bldLvl="0" animBg="1"/>
      <p:bldP spid="218" grpId="4" bldLvl="0" animBg="1"/>
      <p:bldP spid="219" grpId="0" bldLvl="0" animBg="1"/>
      <p:bldP spid="219" grpId="1" bldLvl="0" animBg="1"/>
      <p:bldP spid="219" grpId="2" bldLvl="0" animBg="1"/>
      <p:bldP spid="219" grpId="3" bldLvl="0" animBg="1"/>
      <p:bldP spid="219" grpId="4" bldLvl="0" animBg="1"/>
      <p:bldP spid="220" grpId="0" bldLvl="0" animBg="1"/>
      <p:bldP spid="220" grpId="1" bldLvl="0" animBg="1"/>
      <p:bldP spid="220" grpId="2" bldLvl="0" animBg="1"/>
      <p:bldP spid="221" grpId="0" bldLvl="0" animBg="1"/>
      <p:bldP spid="221" grpId="1" bldLvl="0" animBg="1"/>
      <p:bldP spid="221" grpId="2" bldLvl="0" animBg="1"/>
      <p:bldP spid="221" grpId="3" bldLvl="0" animBg="1"/>
      <p:bldP spid="221" grpId="4" bldLvl="0" animBg="1"/>
      <p:bldP spid="222" grpId="0" bldLvl="0" animBg="1"/>
      <p:bldP spid="222" grpId="1" bldLvl="0" animBg="1"/>
      <p:bldP spid="222" grpId="2" bldLvl="0" animBg="1"/>
      <p:bldP spid="223" grpId="0" bldLvl="0" animBg="1"/>
      <p:bldP spid="223" grpId="1" bldLvl="0" animBg="1"/>
      <p:bldP spid="223" grpId="2" bldLvl="0" animBg="1"/>
      <p:bldP spid="224" grpId="0" bldLvl="0" animBg="1"/>
      <p:bldP spid="224" grpId="1" bldLvl="0" animBg="1"/>
      <p:bldP spid="224" grpId="2" bldLvl="0" animBg="1"/>
      <p:bldP spid="225" grpId="0" bldLvl="0" animBg="1"/>
      <p:bldP spid="225" grpId="1" bldLvl="0" animBg="1"/>
      <p:bldP spid="225" grpId="2" bldLvl="0" animBg="1"/>
      <p:bldP spid="226" grpId="0" bldLvl="0" animBg="1"/>
      <p:bldP spid="226" grpId="1" bldLvl="0" animBg="1"/>
      <p:bldP spid="226" grpId="2" bldLvl="0" animBg="1"/>
      <p:bldP spid="227" grpId="0" bldLvl="0" animBg="1"/>
      <p:bldP spid="227" grpId="1" bldLvl="0" animBg="1"/>
      <p:bldP spid="227" grpId="2" bldLvl="0" animBg="1"/>
      <p:bldP spid="228" grpId="0" bldLvl="0" animBg="1"/>
      <p:bldP spid="228" grpId="1" bldLvl="0" animBg="1"/>
      <p:bldP spid="228" grpId="2" bldLvl="0" animBg="1"/>
      <p:bldP spid="228" grpId="3" bldLvl="0" animBg="1"/>
      <p:bldP spid="228" grpId="4" bldLvl="0" animBg="1"/>
      <p:bldP spid="229" grpId="0" bldLvl="0" animBg="1"/>
      <p:bldP spid="229" grpId="1" bldLvl="0" animBg="1"/>
      <p:bldP spid="229" grpId="2" bldLvl="0" animBg="1"/>
      <p:bldP spid="229" grpId="3" bldLvl="0" animBg="1"/>
      <p:bldP spid="229" grpId="4" bldLvl="0" animBg="1"/>
      <p:bldP spid="230" grpId="0" bldLvl="0" animBg="1"/>
      <p:bldP spid="230" grpId="1" bldLvl="0" animBg="1"/>
      <p:bldP spid="230" grpId="2" bldLvl="0" animBg="1"/>
      <p:bldP spid="230" grpId="3" bldLvl="0" animBg="1"/>
      <p:bldP spid="230" grpId="4" bldLvl="0" animBg="1"/>
      <p:bldP spid="231" grpId="0" bldLvl="0" animBg="1"/>
      <p:bldP spid="231" grpId="1" bldLvl="0" animBg="1"/>
      <p:bldP spid="231" grpId="2" bldLvl="0" animBg="1"/>
      <p:bldP spid="231" grpId="3" bldLvl="0" animBg="1"/>
      <p:bldP spid="231" grpId="4" bldLvl="0" animBg="1"/>
      <p:bldP spid="232" grpId="0" bldLvl="0" animBg="1"/>
      <p:bldP spid="232" grpId="1" bldLvl="0" animBg="1"/>
      <p:bldP spid="232" grpId="2" bldLvl="0" animBg="1"/>
      <p:bldP spid="232" grpId="3" bldLvl="0" animBg="1"/>
      <p:bldP spid="232" grpId="4" bldLvl="0" animBg="1"/>
      <p:bldP spid="233" grpId="0" bldLvl="0" animBg="1"/>
      <p:bldP spid="233" grpId="1" bldLvl="0" animBg="1"/>
      <p:bldP spid="233" grpId="2" bldLvl="0" animBg="1"/>
      <p:bldP spid="233" grpId="3" bldLvl="0" animBg="1"/>
      <p:bldP spid="233" grpId="4" bldLvl="0" animBg="1"/>
      <p:bldP spid="234" grpId="0" bldLvl="0" animBg="1"/>
      <p:bldP spid="234" grpId="1" bldLvl="0" animBg="1"/>
      <p:bldP spid="234" grpId="2" bldLvl="0" animBg="1"/>
      <p:bldP spid="235" grpId="0" bldLvl="0" animBg="1"/>
      <p:bldP spid="235" grpId="1" bldLvl="0" animBg="1"/>
      <p:bldP spid="235" grpId="2" bldLvl="0" animBg="1"/>
      <p:bldP spid="236" grpId="0" bldLvl="0" animBg="1"/>
      <p:bldP spid="236" grpId="1" bldLvl="0" animBg="1"/>
      <p:bldP spid="236" grpId="2" bldLvl="0" animBg="1"/>
      <p:bldP spid="236" grpId="3" bldLvl="0" animBg="1"/>
      <p:bldP spid="236" grpId="4" bldLvl="0" animBg="1"/>
      <p:bldP spid="237" grpId="0"/>
      <p:bldP spid="237" grpId="1"/>
      <p:bldP spid="26" grpId="0" bldLvl="0" animBg="1"/>
      <p:bldP spid="26" grpId="1" bldLvl="0" animBg="1"/>
      <p:bldP spid="26" grpId="2" bldLvl="0" animBg="1"/>
      <p:bldP spid="209" grpId="0" bldLvl="0" animBg="1"/>
      <p:bldP spid="209" grpId="1" bldLvl="0" animBg="1"/>
      <p:bldP spid="209" grpId="2" bldLvl="0" animBg="1"/>
      <p:bldP spid="209" grpId="3" bldLvl="0" animBg="1"/>
      <p:bldP spid="209" grpId="4" bldLvl="0" animBg="1"/>
      <p:bldP spid="342" grpId="0" bldLvl="0" animBg="1"/>
      <p:bldP spid="342" grpId="1" bldLvl="0" animBg="1"/>
      <p:bldP spid="342" grpId="2" bldLvl="0" animBg="1"/>
      <p:bldP spid="342" grpId="3" bldLvl="0" animBg="1"/>
      <p:bldP spid="342" grpId="4" bldLvl="0" animBg="1"/>
      <p:bldP spid="2" grpId="0" bldLvl="0" animBg="1"/>
      <p:bldP spid="346" grpId="0" bldLvl="0" animBg="1"/>
      <p:bldP spid="346" grpId="1" bldLvl="0" animBg="1"/>
      <p:bldP spid="347" grpId="0"/>
      <p:bldP spid="347" grpId="1"/>
      <p:bldP spid="348" grpId="0"/>
      <p:bldP spid="24" grpId="0" bldLvl="0" animBg="1"/>
      <p:bldP spid="350" grpId="0" bldLvl="0" animBg="1"/>
      <p:bldP spid="350" grpId="1" bldLvl="0" animBg="1"/>
      <p:bldP spid="350" grpId="2" bldLvl="0" animBg="1"/>
      <p:bldP spid="351" grpId="0" bldLvl="0" animBg="1"/>
      <p:bldP spid="351" grpId="1" bldLvl="0" animBg="1"/>
      <p:bldP spid="351" grpId="2" bldLvl="0" animBg="1"/>
      <p:bldP spid="352" grpId="0" bldLvl="0" animBg="1"/>
      <p:bldP spid="352" grpId="1" bldLvl="0" animBg="1"/>
      <p:bldP spid="352" grpId="2" bldLvl="0" animBg="1"/>
      <p:bldP spid="353" grpId="0" bldLvl="0" animBg="1"/>
      <p:bldP spid="353" grpId="1" bldLvl="0" animBg="1"/>
      <p:bldP spid="353" grpId="2" bldLvl="0" animBg="1"/>
      <p:bldP spid="354" grpId="0" bldLvl="0" animBg="1"/>
      <p:bldP spid="354" grpId="1" bldLvl="0" animBg="1"/>
      <p:bldP spid="354" grpId="2" bldLvl="0" animBg="1"/>
      <p:bldP spid="355" grpId="0" bldLvl="0" animBg="1"/>
      <p:bldP spid="355" grpId="1" bldLvl="0" animBg="1"/>
      <p:bldP spid="355" grpId="2" bldLvl="0" animBg="1"/>
      <p:bldP spid="356" grpId="0" bldLvl="0" animBg="1"/>
      <p:bldP spid="356" grpId="1" bldLvl="0" animBg="1"/>
      <p:bldP spid="356" grpId="2" bldLvl="0" animBg="1"/>
      <p:bldP spid="357" grpId="0" bldLvl="0" animBg="1"/>
      <p:bldP spid="357" grpId="1" bldLvl="0" animBg="1"/>
      <p:bldP spid="357" grpId="2" bldLvl="0" animBg="1"/>
      <p:bldP spid="358" grpId="0" bldLvl="0" animBg="1"/>
      <p:bldP spid="358" grpId="1" bldLvl="0" animBg="1"/>
      <p:bldP spid="358" grpId="2" bldLvl="0" animBg="1"/>
      <p:bldP spid="359" grpId="0" bldLvl="0" animBg="1"/>
      <p:bldP spid="359" grpId="1" bldLvl="0" animBg="1"/>
      <p:bldP spid="359" grpId="2" bldLvl="0" animBg="1"/>
      <p:bldP spid="360" grpId="0" bldLvl="0" animBg="1"/>
      <p:bldP spid="360" grpId="1" bldLvl="0" animBg="1"/>
      <p:bldP spid="360" grpId="2" bldLvl="0" animBg="1"/>
      <p:bldP spid="361" grpId="0" bldLvl="0" animBg="1"/>
      <p:bldP spid="361" grpId="1" bldLvl="0" animBg="1"/>
      <p:bldP spid="361" grpId="2" bldLvl="0" animBg="1"/>
      <p:bldP spid="362" grpId="0" bldLvl="0" animBg="1"/>
      <p:bldP spid="362" grpId="1" bldLvl="0" animBg="1"/>
      <p:bldP spid="362" grpId="2" bldLvl="0" animBg="1"/>
      <p:bldP spid="363" grpId="0" bldLvl="0" animBg="1"/>
      <p:bldP spid="363" grpId="1" bldLvl="0" animBg="1"/>
      <p:bldP spid="363" grpId="2" bldLvl="0" animBg="1"/>
      <p:bldP spid="364" grpId="0" bldLvl="0" animBg="1"/>
      <p:bldP spid="364" grpId="1" bldLvl="0" animBg="1"/>
      <p:bldP spid="364" grpId="2" bldLvl="0" animBg="1"/>
      <p:bldP spid="365" grpId="0" bldLvl="0" animBg="1"/>
      <p:bldP spid="365" grpId="1" bldLvl="0" animBg="1"/>
      <p:bldP spid="365" grpId="2" bldLvl="0" animBg="1"/>
      <p:bldP spid="366" grpId="0" bldLvl="0" animBg="1"/>
      <p:bldP spid="366" grpId="1" bldLvl="0" animBg="1"/>
      <p:bldP spid="366" grpId="2" bldLvl="0" animBg="1"/>
      <p:bldP spid="367" grpId="0" bldLvl="0" animBg="1"/>
      <p:bldP spid="367" grpId="1" bldLvl="0" animBg="1"/>
      <p:bldP spid="367" grpId="2" bldLvl="0" animBg="1"/>
      <p:bldP spid="368" grpId="0" bldLvl="0" animBg="1"/>
      <p:bldP spid="368" grpId="1" bldLvl="0" animBg="1"/>
      <p:bldP spid="368" grpId="2" bldLvl="0" animBg="1"/>
      <p:bldP spid="369" grpId="0" bldLvl="0" animBg="1"/>
      <p:bldP spid="369" grpId="1" bldLvl="0" animBg="1"/>
      <p:bldP spid="369" grpId="2" bldLvl="0" animBg="1"/>
      <p:bldP spid="370" grpId="0" bldLvl="0" animBg="1"/>
      <p:bldP spid="370" grpId="1" bldLvl="0" animBg="1"/>
      <p:bldP spid="370" grpId="2" bldLvl="0" animBg="1"/>
      <p:bldP spid="371" grpId="0" bldLvl="0" animBg="1"/>
      <p:bldP spid="371" grpId="1" bldLvl="0" animBg="1"/>
      <p:bldP spid="371" grpId="2" bldLvl="0" animBg="1"/>
      <p:bldP spid="372" grpId="0" bldLvl="0" animBg="1"/>
      <p:bldP spid="372" grpId="1" bldLvl="0" animBg="1"/>
      <p:bldP spid="372" grpId="2" bldLvl="0" animBg="1"/>
      <p:bldP spid="373" grpId="0" bldLvl="0" animBg="1"/>
      <p:bldP spid="373" grpId="1" bldLvl="0" animBg="1"/>
      <p:bldP spid="373" grpId="2" bldLvl="0" animBg="1"/>
      <p:bldP spid="374" grpId="0" bldLvl="0" animBg="1"/>
      <p:bldP spid="374" grpId="1" bldLvl="0" animBg="1"/>
      <p:bldP spid="374" grpId="2" bldLvl="0" animBg="1"/>
      <p:bldP spid="375" grpId="0" bldLvl="0" animBg="1"/>
      <p:bldP spid="375" grpId="1" bldLvl="0" animBg="1"/>
      <p:bldP spid="375" grpId="2" bldLvl="0" animBg="1"/>
      <p:bldP spid="376" grpId="0" bldLvl="0" animBg="1"/>
      <p:bldP spid="376" grpId="1" bldLvl="0" animBg="1"/>
      <p:bldP spid="376" grpId="2" bldLvl="0" animBg="1"/>
      <p:bldP spid="377" grpId="0" bldLvl="0" animBg="1"/>
      <p:bldP spid="377" grpId="1" bldLvl="0" animBg="1"/>
      <p:bldP spid="377" grpId="2" bldLvl="0" animBg="1"/>
      <p:bldP spid="378" grpId="0" bldLvl="0" animBg="1"/>
      <p:bldP spid="378" grpId="1" bldLvl="0" animBg="1"/>
      <p:bldP spid="378" grpId="2" bldLvl="0" animBg="1"/>
      <p:bldP spid="379" grpId="0" bldLvl="0" animBg="1"/>
      <p:bldP spid="379" grpId="1" bldLvl="0" animBg="1"/>
      <p:bldP spid="379" grpId="2" bldLvl="0" animBg="1"/>
      <p:bldP spid="380" grpId="0" bldLvl="0" animBg="1"/>
      <p:bldP spid="380" grpId="1" bldLvl="0" animBg="1"/>
      <p:bldP spid="380" grpId="2" bldLvl="0" animBg="1"/>
      <p:bldP spid="381" grpId="0" bldLvl="0" animBg="1"/>
      <p:bldP spid="381" grpId="1" bldLvl="0" animBg="1"/>
      <p:bldP spid="381" grpId="2" bldLvl="0" animBg="1"/>
      <p:bldP spid="382" grpId="0" bldLvl="0" animBg="1"/>
      <p:bldP spid="382" grpId="1" bldLvl="0" animBg="1"/>
      <p:bldP spid="382" grpId="2" bldLvl="0" animBg="1"/>
      <p:bldP spid="383" grpId="0" bldLvl="0" animBg="1"/>
      <p:bldP spid="383" grpId="1" bldLvl="0" animBg="1"/>
      <p:bldP spid="383" grpId="2" bldLvl="0" animBg="1"/>
      <p:bldP spid="384" grpId="0" bldLvl="0" animBg="1"/>
      <p:bldP spid="384" grpId="1" bldLvl="0" animBg="1"/>
      <p:bldP spid="384" grpId="2" bldLvl="0" animBg="1"/>
      <p:bldP spid="385" grpId="0" bldLvl="0" animBg="1"/>
      <p:bldP spid="385" grpId="1" bldLvl="0" animBg="1"/>
      <p:bldP spid="385" grpId="2" bldLvl="0" animBg="1"/>
      <p:bldP spid="386" grpId="0" bldLvl="0" animBg="1"/>
      <p:bldP spid="386" grpId="1" bldLvl="0" animBg="1"/>
      <p:bldP spid="386" grpId="2" bldLvl="0" animBg="1"/>
      <p:bldP spid="387" grpId="0" bldLvl="0" animBg="1"/>
      <p:bldP spid="387" grpId="1" bldLvl="0" animBg="1"/>
      <p:bldP spid="387" grpId="2" bldLvl="0" animBg="1"/>
      <p:bldP spid="388" grpId="0" bldLvl="0" animBg="1"/>
      <p:bldP spid="388" grpId="1" bldLvl="0" animBg="1"/>
      <p:bldP spid="388" grpId="2" bldLvl="0" animBg="1"/>
      <p:bldP spid="389" grpId="0" bldLvl="0" animBg="1"/>
      <p:bldP spid="389" grpId="1" bldLvl="0" animBg="1"/>
      <p:bldP spid="389" grpId="2" bldLvl="0" animBg="1"/>
      <p:bldP spid="390" grpId="0" bldLvl="0" animBg="1"/>
      <p:bldP spid="390" grpId="1" bldLvl="0" animBg="1"/>
      <p:bldP spid="390" grpId="2" bldLvl="0" animBg="1"/>
      <p:bldP spid="391" grpId="0" bldLvl="0" animBg="1"/>
      <p:bldP spid="391" grpId="1" bldLvl="0" animBg="1"/>
      <p:bldP spid="391" grpId="2" bldLvl="0" animBg="1"/>
      <p:bldP spid="392" grpId="0" bldLvl="0" animBg="1"/>
      <p:bldP spid="392" grpId="1" bldLvl="0" animBg="1"/>
      <p:bldP spid="392" grpId="2" bldLvl="0" animBg="1"/>
      <p:bldP spid="393" grpId="0" bldLvl="0" animBg="1"/>
      <p:bldP spid="393" grpId="1" bldLvl="0" animBg="1"/>
      <p:bldP spid="393" grpId="2" bldLvl="0" animBg="1"/>
      <p:bldP spid="394" grpId="0" bldLvl="0" animBg="1"/>
      <p:bldP spid="394" grpId="1" bldLvl="0" animBg="1"/>
      <p:bldP spid="394" grpId="2" bldLvl="0" animBg="1"/>
      <p:bldP spid="395" grpId="0" bldLvl="0" animBg="1"/>
      <p:bldP spid="395" grpId="1" bldLvl="0" animBg="1"/>
      <p:bldP spid="395" grpId="2" bldLvl="0" animBg="1"/>
      <p:bldP spid="396" grpId="0" bldLvl="0" animBg="1"/>
      <p:bldP spid="396" grpId="1" bldLvl="0" animBg="1"/>
      <p:bldP spid="396" grpId="2" bldLvl="0" animBg="1"/>
      <p:bldP spid="397" grpId="0" bldLvl="0" animBg="1"/>
      <p:bldP spid="397" grpId="1" bldLvl="0" animBg="1"/>
      <p:bldP spid="397" grpId="2" bldLvl="0" animBg="1"/>
      <p:bldP spid="398" grpId="0" bldLvl="0" animBg="1"/>
      <p:bldP spid="398" grpId="1" bldLvl="0" animBg="1"/>
      <p:bldP spid="398" grpId="2" bldLvl="0" animBg="1"/>
      <p:bldP spid="399" grpId="0" bldLvl="0" animBg="1"/>
      <p:bldP spid="399" grpId="1" bldLvl="0" animBg="1"/>
      <p:bldP spid="399" grpId="2" bldLvl="0" animBg="1"/>
      <p:bldP spid="400" grpId="0" bldLvl="0" animBg="1"/>
      <p:bldP spid="400" grpId="1" bldLvl="0" animBg="1"/>
      <p:bldP spid="400" grpId="2" bldLvl="0" animBg="1"/>
      <p:bldP spid="401" grpId="0" bldLvl="0" animBg="1"/>
      <p:bldP spid="401" grpId="1" bldLvl="0" animBg="1"/>
      <p:bldP spid="401" grpId="2" bldLvl="0" animBg="1"/>
      <p:bldP spid="402" grpId="0" bldLvl="0" animBg="1"/>
      <p:bldP spid="402" grpId="1" bldLvl="0" animBg="1"/>
      <p:bldP spid="402" grpId="2" bldLvl="0" animBg="1"/>
      <p:bldP spid="403" grpId="0" bldLvl="0" animBg="1"/>
      <p:bldP spid="403" grpId="1" bldLvl="0" animBg="1"/>
      <p:bldP spid="403" grpId="2" bldLvl="0" animBg="1"/>
      <p:bldP spid="404" grpId="0" bldLvl="0" animBg="1"/>
      <p:bldP spid="404" grpId="1" bldLvl="0" animBg="1"/>
      <p:bldP spid="404" grpId="2" bldLvl="0" animBg="1"/>
      <p:bldP spid="405" grpId="0" bldLvl="0" animBg="1"/>
      <p:bldP spid="405" grpId="1" bldLvl="0" animBg="1"/>
      <p:bldP spid="405" grpId="2" bldLvl="0" animBg="1"/>
      <p:bldP spid="406" grpId="0" bldLvl="0" animBg="1"/>
      <p:bldP spid="406" grpId="1" bldLvl="0" animBg="1"/>
      <p:bldP spid="406" grpId="2" bldLvl="0" animBg="1"/>
      <p:bldP spid="407" grpId="0" bldLvl="0" animBg="1"/>
      <p:bldP spid="407" grpId="1" bldLvl="0" animBg="1"/>
      <p:bldP spid="407" grpId="2" bldLvl="0" animBg="1"/>
      <p:bldP spid="408" grpId="0" bldLvl="0" animBg="1"/>
      <p:bldP spid="408" grpId="1" bldLvl="0" animBg="1"/>
      <p:bldP spid="408" grpId="2" bldLvl="0" animBg="1"/>
      <p:bldP spid="409" grpId="0" bldLvl="0" animBg="1"/>
      <p:bldP spid="409" grpId="1" bldLvl="0" animBg="1"/>
      <p:bldP spid="409" grpId="2" bldLvl="0" animBg="1"/>
      <p:bldP spid="410" grpId="0" bldLvl="0" animBg="1"/>
      <p:bldP spid="410" grpId="1" bldLvl="0" animBg="1"/>
      <p:bldP spid="410" grpId="2" bldLvl="0" animBg="1"/>
      <p:bldP spid="411" grpId="0" bldLvl="0" animBg="1"/>
      <p:bldP spid="411" grpId="1" bldLvl="0" animBg="1"/>
      <p:bldP spid="411" grpId="2" bldLvl="0" animBg="1"/>
      <p:bldP spid="412" grpId="0" bldLvl="0" animBg="1"/>
      <p:bldP spid="412" grpId="1" bldLvl="0" animBg="1"/>
      <p:bldP spid="412" grpId="2" bldLvl="0" animBg="1"/>
      <p:bldP spid="413" grpId="0" bldLvl="0" animBg="1"/>
      <p:bldP spid="413" grpId="1" bldLvl="0" animBg="1"/>
      <p:bldP spid="413" grpId="2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731972" y="738440"/>
            <a:ext cx="642239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SF Pro SC"/>
              </a:rPr>
              <a:t>借书订单</a:t>
            </a:r>
            <a:r>
              <a:rPr lang="en-US" altLang="zh-CN" sz="40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SF Pro SC"/>
              </a:rPr>
              <a:t>——</a:t>
            </a:r>
            <a:r>
              <a:rPr lang="zh-CN" altLang="en-US" sz="40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SF Pro SC"/>
              </a:rPr>
              <a:t>实现图书出库</a:t>
            </a:r>
            <a:endParaRPr lang="en-US" altLang="zh-CN" sz="4000" b="1" dirty="0">
              <a:gradFill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5400000" scaled="1"/>
              </a:gradFill>
              <a:latin typeface="SF Pro SC"/>
            </a:endParaRPr>
          </a:p>
          <a:p>
            <a:pPr algn="l"/>
            <a:r>
              <a:rPr lang="zh-CN" altLang="en-US" sz="40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SF Pro SC"/>
              </a:rPr>
              <a:t>还书订单</a:t>
            </a:r>
            <a:r>
              <a:rPr lang="en-US" altLang="zh-CN" sz="40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SF Pro SC"/>
                <a:sym typeface="+mn-ea"/>
              </a:rPr>
              <a:t>——</a:t>
            </a:r>
            <a:r>
              <a:rPr lang="zh-CN" altLang="en-US" sz="40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SF Pro SC"/>
                <a:sym typeface="+mn-ea"/>
              </a:rPr>
              <a:t>实现</a:t>
            </a:r>
            <a:r>
              <a:rPr lang="zh-CN" altLang="en-US" sz="40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SF Pro SC"/>
              </a:rPr>
              <a:t>图书入库</a:t>
            </a:r>
            <a:endParaRPr lang="en-US" altLang="zh-CN" sz="4000" b="1" dirty="0">
              <a:gradFill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5400000" scaled="1"/>
              </a:gradFill>
              <a:latin typeface="SF Pro SC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7710" y="2218690"/>
            <a:ext cx="8197215" cy="3499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"/>
            <a:ext cx="12080875" cy="67506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30480"/>
            <a:ext cx="12267565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38020" y="1899920"/>
            <a:ext cx="8392160" cy="583565"/>
          </a:xfrm>
          <a:prstGeom prst="rect">
            <a:avLst/>
          </a:prstGeom>
          <a:noFill/>
          <a:effectLst>
            <a:reflection stA="60000" endPos="6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单据转换，一键</a:t>
            </a:r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转换出入库存</a:t>
            </a:r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3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60" y="2696210"/>
            <a:ext cx="7344410" cy="32619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050095" y="156630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16200000">
            <a:off x="3028701" y="156630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16435095">
            <a:off x="3031089" y="149650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6670189">
            <a:off x="3038240" y="142703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6905284">
            <a:off x="3050121" y="13582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7140378">
            <a:off x="3066677" y="1290374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7375473">
            <a:off x="3087831" y="12238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7610568">
            <a:off x="3113482" y="115886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7845662">
            <a:off x="3143514" y="1095816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080757">
            <a:off x="3177783" y="103496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315851">
            <a:off x="3216130" y="9766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8550946">
            <a:off x="3258373" y="920992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8786041">
            <a:off x="3304321" y="8684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9021135">
            <a:off x="3353752" y="81907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9256230">
            <a:off x="3406441" y="77323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9491324">
            <a:off x="3462138" y="73110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9726419">
            <a:off x="3520584" y="69288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961514">
            <a:off x="3581504" y="6587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0196608">
            <a:off x="3644616" y="6288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0431703">
            <a:off x="3709623" y="603325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0666797">
            <a:off x="3776222" y="58230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0901892">
            <a:off x="3844101" y="56589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1136987">
            <a:off x="3912945" y="55415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1372081">
            <a:off x="3982428" y="54715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7176">
            <a:off x="4052226" y="54491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42271">
            <a:off x="4122017" y="5474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477365">
            <a:off x="4191471" y="55473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712460">
            <a:off x="4260262" y="566763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947554">
            <a:off x="4328073" y="58346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82649">
            <a:off x="4394583" y="60475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417744">
            <a:off x="4459483" y="6305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52838">
            <a:off x="4522471" y="66070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887933">
            <a:off x="4583248" y="69509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2123027">
            <a:off x="4641534" y="73356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2358122">
            <a:off x="4697054" y="77592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2593217">
            <a:off x="4749550" y="82198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2828311">
            <a:off x="4798776" y="87152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353050" y="2823845"/>
            <a:ext cx="18237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打破</a:t>
            </a:r>
            <a:endParaRPr lang="en-US" altLang="zh-CN" sz="3200" b="1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创新力</a:t>
            </a:r>
            <a:endParaRPr lang="zh-CN" altLang="en-US" sz="4000" b="1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1801" y="194356"/>
            <a:ext cx="3964929" cy="756696"/>
            <a:chOff x="251801" y="194356"/>
            <a:chExt cx="3964929" cy="756696"/>
          </a:xfrm>
        </p:grpSpPr>
        <p:sp>
          <p:nvSpPr>
            <p:cNvPr id="42" name="文本框 41"/>
            <p:cNvSpPr txBox="1"/>
            <p:nvPr/>
          </p:nvSpPr>
          <p:spPr>
            <a:xfrm>
              <a:off x="278714" y="194356"/>
              <a:ext cx="3938016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200" dirty="0">
                  <a:solidFill>
                    <a:schemeClr val="bg1">
                      <a:lumMod val="95000"/>
                    </a:schemeClr>
                  </a:solidFill>
                  <a:latin typeface="Source Han Sans Heavy" panose="020B0A00000000000000" pitchFamily="34" charset="-122"/>
                  <a:ea typeface="Source Han Sans Heavy" panose="020B0A00000000000000" pitchFamily="34" charset="-122"/>
                  <a:cs typeface="Segoe UI Light" panose="020B0502040204020203" pitchFamily="34" charset="0"/>
                </a:rPr>
                <a:t>创新</a:t>
              </a:r>
              <a:endParaRPr lang="zh-CN" altLang="en-US" sz="1600" spc="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714" y="638146"/>
              <a:ext cx="2344466" cy="31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Segoe UI Light" panose="020B0502040204020203" pitchFamily="34" charset="0"/>
                </a:rPr>
                <a:t>CREATIVE POINT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801" y="314325"/>
              <a:ext cx="0" cy="589102"/>
            </a:xfrm>
            <a:prstGeom prst="line">
              <a:avLst/>
            </a:prstGeom>
            <a:ln w="12700">
              <a:solidFill>
                <a:srgbClr val="05DA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3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3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3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9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0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2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8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4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8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2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8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4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0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8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4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0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2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8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0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6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2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8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1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4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7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0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3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6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3" grpId="0" bldLvl="0" animBg="1"/>
      <p:bldP spid="3" grpId="1" bldLvl="0" animBg="1"/>
      <p:bldP spid="4" grpId="0" bldLvl="0" animBg="1"/>
      <p:bldP spid="4" grpId="1" bldLvl="0" animBg="1"/>
      <p:bldP spid="5" grpId="0" bldLvl="0" animBg="1"/>
      <p:bldP spid="5" grpId="1" bldLvl="0" animBg="1"/>
      <p:bldP spid="6" grpId="0" bldLvl="0" animBg="1"/>
      <p:bldP spid="6" grpId="1" bldLvl="0" animBg="1"/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 bldLvl="0" animBg="1"/>
      <p:bldP spid="16" grpId="1" bldLvl="0" animBg="1"/>
      <p:bldP spid="17" grpId="0" bldLvl="0" animBg="1"/>
      <p:bldP spid="17" grpId="1" bldLvl="0" animBg="1"/>
      <p:bldP spid="18" grpId="0" bldLvl="0" animBg="1"/>
      <p:bldP spid="18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0" grpId="0" bldLvl="0" animBg="1"/>
      <p:bldP spid="30" grpId="1" bldLvl="0" animBg="1"/>
      <p:bldP spid="31" grpId="0" bldLvl="0" animBg="1"/>
      <p:bldP spid="31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40" grpId="0"/>
      <p:bldP spid="4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0026" y="2410461"/>
            <a:ext cx="9144000" cy="1396630"/>
          </a:xfrm>
        </p:spPr>
        <p:txBody>
          <a:bodyPr/>
          <a:p>
            <a:r>
              <a:rPr lang="zh-CN" altLang="en-US"/>
              <a:t>单据</a:t>
            </a:r>
            <a:r>
              <a:rPr lang="en-US" altLang="zh-CN"/>
              <a:t>——</a:t>
            </a:r>
            <a:r>
              <a:rPr lang="zh-CN" altLang="en-US"/>
              <a:t>实体服务</a:t>
            </a:r>
            <a:r>
              <a:rPr lang="zh-CN" altLang="en-US"/>
              <a:t>规则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"/>
            <a:ext cx="12192000" cy="68577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05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007610" y="2453640"/>
            <a:ext cx="8311515" cy="1076325"/>
          </a:xfrm>
          <a:prstGeom prst="rect">
            <a:avLst/>
          </a:prstGeom>
          <a:noFill/>
          <a:effectLst>
            <a:reflection stA="60000" endPos="6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数据之间算法链接</a:t>
            </a:r>
            <a:endParaRPr lang="zh-CN" altLang="en-US" sz="3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及时反馈与</a:t>
            </a:r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endParaRPr lang="zh-CN" altLang="en-US" sz="3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" y="999490"/>
            <a:ext cx="5406390" cy="502158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017270" y="4032885"/>
            <a:ext cx="2580005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630" y="1586230"/>
            <a:ext cx="3360420" cy="42138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936750" y="1586230"/>
            <a:ext cx="2468245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040" y="4197985"/>
            <a:ext cx="4897755" cy="1602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8" grpId="1" animBg="1"/>
      <p:bldP spid="7" grpId="2" bldLvl="0" animBg="1"/>
      <p:bldP spid="8" grpId="2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1155" y="2172970"/>
            <a:ext cx="11489690" cy="1630045"/>
          </a:xfrm>
        </p:spPr>
        <p:txBody>
          <a:bodyPr/>
          <a:p>
            <a:r>
              <a:rPr lang="zh-CN" altLang="en-US" sz="6000"/>
              <a:t>报表</a:t>
            </a:r>
            <a:r>
              <a:rPr lang="en-US" altLang="zh-CN" sz="6000"/>
              <a:t>——</a:t>
            </a:r>
            <a:r>
              <a:rPr lang="zh-CN" altLang="en-US" sz="6000"/>
              <a:t>数据库生成</a:t>
            </a:r>
            <a:r>
              <a:rPr lang="zh-CN" altLang="en-US" sz="6000"/>
              <a:t>明细表</a:t>
            </a:r>
            <a:endParaRPr lang="zh-CN" altLang="en-US" sz="6000"/>
          </a:p>
        </p:txBody>
      </p:sp>
      <p:grpSp>
        <p:nvGrpSpPr>
          <p:cNvPr id="74" name="组合 73"/>
          <p:cNvGrpSpPr/>
          <p:nvPr/>
        </p:nvGrpSpPr>
        <p:grpSpPr>
          <a:xfrm>
            <a:off x="264220" y="6474825"/>
            <a:ext cx="259392" cy="186116"/>
            <a:chOff x="10431624" y="5523722"/>
            <a:chExt cx="365003" cy="189723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10431624" y="5523722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0431624" y="5620138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0431624" y="5713445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天空, 山, 草, 户外&#10;&#10;已生成极高可信度的说明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660400" y="2743835"/>
            <a:ext cx="5537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sz="3600" spc="6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明细表生成</a:t>
            </a:r>
            <a:r>
              <a:rPr lang="zh-CN" sz="3600" spc="6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规则</a:t>
            </a:r>
            <a:endParaRPr lang="zh-CN" sz="3600" spc="6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65518" y="4082013"/>
            <a:ext cx="49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97%</a:t>
            </a:r>
            <a:r>
              <a:rPr lang="zh-CN" altLang="en-US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临时</a:t>
            </a:r>
            <a:r>
              <a:rPr lang="zh-CN" altLang="en-US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储存</a:t>
            </a:r>
            <a:endParaRPr lang="zh-CN" altLang="en-US" spc="120" dirty="0">
              <a:solidFill>
                <a:schemeClr val="bg1"/>
              </a:solidFill>
              <a:latin typeface="Ebrima" panose="02000000000000000000" pitchFamily="2" charset="0"/>
              <a:ea typeface="宋体" panose="02010600030101010101" pitchFamily="2" charset="-122"/>
              <a:cs typeface="Ebrima" panose="02000000000000000000" pitchFamily="2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4713" y="3510023"/>
            <a:ext cx="4926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2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数据库动态列</a:t>
            </a:r>
            <a:r>
              <a:rPr lang="zh-CN" altLang="en-US" spc="12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表</a:t>
            </a:r>
            <a:endParaRPr lang="zh-CN" altLang="en-US" spc="12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altLang="zh-CN" spc="12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100%</a:t>
            </a:r>
            <a:r>
              <a:rPr lang="zh-CN" altLang="en-US" spc="12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数据</a:t>
            </a:r>
            <a:r>
              <a:rPr lang="zh-CN" altLang="en-US" spc="12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绑定</a:t>
            </a:r>
            <a:endParaRPr lang="zh-CN" altLang="en-US" spc="12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06950" y="1386205"/>
            <a:ext cx="7044055" cy="38214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天空, 山, 草, 户外&#10;&#10;已生成极高可信度的说明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660400" y="2743835"/>
            <a:ext cx="5537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sz="3600" spc="6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过滤条件</a:t>
            </a:r>
            <a:r>
              <a:rPr lang="zh-CN" sz="3600" spc="6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框筛选规则</a:t>
            </a:r>
            <a:endParaRPr lang="zh-CN" sz="3600" spc="6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65518" y="4000098"/>
            <a:ext cx="49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使用条件框进行</a:t>
            </a:r>
            <a:r>
              <a:rPr lang="zh-CN" altLang="en-US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筛选</a:t>
            </a:r>
            <a:endParaRPr lang="zh-CN" altLang="en-US" spc="120" dirty="0">
              <a:solidFill>
                <a:schemeClr val="bg1"/>
              </a:solidFill>
              <a:latin typeface="Ebrima" panose="02000000000000000000" pitchFamily="2" charset="0"/>
              <a:ea typeface="宋体" panose="02010600030101010101" pitchFamily="2" charset="-122"/>
              <a:cs typeface="Ebrima" panose="02000000000000000000" pitchFamily="2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4713" y="3510023"/>
            <a:ext cx="49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2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日期范围获取动态</a:t>
            </a:r>
            <a:endParaRPr lang="zh-CN" altLang="en-US" spc="12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50" y="781050"/>
            <a:ext cx="5176520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430" y="3510280"/>
            <a:ext cx="6729095" cy="23158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264220" y="6474825"/>
            <a:ext cx="259392" cy="186116"/>
            <a:chOff x="10431624" y="5523722"/>
            <a:chExt cx="365003" cy="189723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10431624" y="5523722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0431624" y="5620138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0431624" y="5713445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8100695" y="2860675"/>
            <a:ext cx="409130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筛选框</a:t>
            </a:r>
            <a:endParaRPr lang="zh-CN" altLang="en-US" sz="4000" b="1" dirty="0">
              <a:gradFill flip="none" rotWithShape="1">
                <a:gsLst>
                  <a:gs pos="0">
                    <a:srgbClr val="CBCAC8"/>
                  </a:gs>
                  <a:gs pos="100000">
                    <a:srgbClr val="31302E"/>
                  </a:gs>
                </a:gsLst>
                <a:lin ang="2700000" scaled="1"/>
                <a:tileRect/>
              </a:gradFill>
              <a:latin typeface="SF Pro SC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" y="650875"/>
            <a:ext cx="7143750" cy="4479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3162300"/>
            <a:ext cx="4785360" cy="298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9455" y="2410460"/>
            <a:ext cx="11040745" cy="1396365"/>
          </a:xfrm>
        </p:spPr>
        <p:txBody>
          <a:bodyPr/>
          <a:p>
            <a:r>
              <a:rPr lang="zh-CN" altLang="en-US"/>
              <a:t>精准计算</a:t>
            </a:r>
            <a:r>
              <a:rPr lang="en-US" altLang="zh-CN"/>
              <a:t>——</a:t>
            </a:r>
            <a:r>
              <a:rPr lang="zh-CN" altLang="en-US"/>
              <a:t>操作服务插件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30" y="0"/>
            <a:ext cx="8371205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83515" y="1761490"/>
            <a:ext cx="987298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FFFFFF"/>
                </a:solidFill>
                <a:latin typeface="+mn-ea"/>
              </a:rPr>
              <a:t>金蝶云星空平台开发集成</a:t>
            </a:r>
            <a:endParaRPr lang="zh-CN" altLang="en-US" sz="4800" b="1" dirty="0">
              <a:solidFill>
                <a:srgbClr val="FFFFFF"/>
              </a:solidFill>
              <a:latin typeface="+mn-ea"/>
            </a:endParaRPr>
          </a:p>
          <a:p>
            <a:r>
              <a:rPr lang="zh-CN" altLang="en-US" sz="48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+mn-ea"/>
              </a:rPr>
              <a:t>搭建</a:t>
            </a:r>
            <a:r>
              <a:rPr lang="zh-CN" altLang="en-US" sz="48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+mn-ea"/>
              </a:rPr>
              <a:t>智慧图书</a:t>
            </a:r>
            <a:r>
              <a:rPr lang="zh-CN" altLang="en-US" sz="48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+mn-ea"/>
              </a:rPr>
              <a:t>管理系统的功能架构</a:t>
            </a:r>
            <a:endParaRPr lang="zh-CN" altLang="en-US" sz="4800" b="1" dirty="0">
              <a:gradFill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5400000" scaled="1"/>
              </a:gra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264220" y="6474825"/>
            <a:ext cx="259392" cy="186116"/>
            <a:chOff x="10431624" y="5523722"/>
            <a:chExt cx="365003" cy="189723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10431624" y="5523722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0431624" y="5620138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0431624" y="5713445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523875" y="426720"/>
            <a:ext cx="7150735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SF Pro SC"/>
              </a:rPr>
              <a:t>土豆一号</a:t>
            </a:r>
            <a:endParaRPr lang="en-US" altLang="zh-CN" sz="4400" b="1" dirty="0">
              <a:solidFill>
                <a:schemeClr val="bg1">
                  <a:lumMod val="95000"/>
                </a:schemeClr>
              </a:solidFill>
              <a:latin typeface="SF Pro SC"/>
            </a:endParaRPr>
          </a:p>
          <a:p>
            <a:r>
              <a:rPr lang="zh-CN" altLang="en-US" sz="44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SF Pro SC"/>
              </a:rPr>
              <a:t>操作服务插件有点</a:t>
            </a:r>
            <a:r>
              <a:rPr lang="zh-CN" altLang="en-US" sz="44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SF Pro SC"/>
              </a:rPr>
              <a:t>不一样。</a:t>
            </a:r>
            <a:endParaRPr lang="zh-CN" altLang="en-US" sz="4400" b="1" i="0" dirty="0">
              <a:gradFill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5400000" scaled="1"/>
              </a:gradFill>
              <a:effectLst/>
              <a:latin typeface="SF Pro SC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1820" y="995539"/>
            <a:ext cx="1332088" cy="1569155"/>
          </a:xfrm>
          <a:prstGeom prst="rect">
            <a:avLst/>
          </a:prstGeom>
          <a:gradFill flip="none" rotWithShape="1">
            <a:gsLst>
              <a:gs pos="0">
                <a:srgbClr val="2D2E32"/>
              </a:gs>
              <a:gs pos="100000">
                <a:srgbClr val="0F0F1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0215" y="1871980"/>
            <a:ext cx="10026015" cy="344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050095" y="156630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16200000">
            <a:off x="3028701" y="156630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16435095">
            <a:off x="3031089" y="149650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6670189">
            <a:off x="3038240" y="142703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6905284">
            <a:off x="3050121" y="13582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7140378">
            <a:off x="3066677" y="1290374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7375473">
            <a:off x="3087831" y="122382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7610568">
            <a:off x="3113482" y="1158867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7845662">
            <a:off x="3143514" y="1095816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080757">
            <a:off x="3177783" y="1034968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315851">
            <a:off x="3216130" y="9766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8550946">
            <a:off x="3258373" y="920992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8786041">
            <a:off x="3304321" y="868401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9021135">
            <a:off x="3353752" y="81907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9256230">
            <a:off x="3406441" y="77323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9491324">
            <a:off x="3462138" y="73110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9726419">
            <a:off x="3520584" y="69288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961514">
            <a:off x="3581504" y="6587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0196608">
            <a:off x="3644616" y="62884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0431703">
            <a:off x="3709623" y="603325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0666797">
            <a:off x="3776222" y="58230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0901892">
            <a:off x="3844101" y="56589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1136987">
            <a:off x="3912945" y="55415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1372081">
            <a:off x="3982428" y="54715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7176">
            <a:off x="4052226" y="544910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42271">
            <a:off x="4122017" y="5474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477365">
            <a:off x="4191471" y="55473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712460">
            <a:off x="4260262" y="566763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947554">
            <a:off x="4328073" y="583462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82649">
            <a:off x="4394583" y="60475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417744">
            <a:off x="4459483" y="630541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52838">
            <a:off x="4522471" y="660704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887933">
            <a:off x="4583248" y="695099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2123027">
            <a:off x="4641534" y="73356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2358122">
            <a:off x="4697054" y="775928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2593217">
            <a:off x="4749550" y="821986"/>
            <a:ext cx="4330712" cy="4330710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2828311">
            <a:off x="4798776" y="871520"/>
            <a:ext cx="4330710" cy="4330712"/>
          </a:xfrm>
          <a:prstGeom prst="ellipse">
            <a:avLst/>
          </a:prstGeom>
          <a:noFill/>
          <a:ln>
            <a:gradFill>
              <a:gsLst>
                <a:gs pos="0">
                  <a:srgbClr val="05DAE3"/>
                </a:gs>
                <a:gs pos="34000">
                  <a:srgbClr val="05DAE3">
                    <a:alpha val="0"/>
                  </a:srgbClr>
                </a:gs>
                <a:gs pos="70000">
                  <a:srgbClr val="05DAE3">
                    <a:alpha val="0"/>
                  </a:srgbClr>
                </a:gs>
                <a:gs pos="100000">
                  <a:srgbClr val="BB105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728845" y="2573655"/>
            <a:ext cx="43726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操作</a:t>
            </a:r>
            <a:endParaRPr lang="zh-CN" altLang="en-US" sz="4000" b="1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服务插件</a:t>
            </a:r>
            <a:r>
              <a:rPr lang="zh-CN" altLang="en-US" sz="4000" b="1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演示</a:t>
            </a:r>
            <a:endParaRPr lang="zh-CN" altLang="en-US" sz="4000" b="1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3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3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3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9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0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2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8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4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8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2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8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4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0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8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4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0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2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8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0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6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2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8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1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4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7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0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3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6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3" grpId="0" bldLvl="0" animBg="1"/>
      <p:bldP spid="3" grpId="1" bldLvl="0" animBg="1"/>
      <p:bldP spid="4" grpId="0" bldLvl="0" animBg="1"/>
      <p:bldP spid="4" grpId="1" bldLvl="0" animBg="1"/>
      <p:bldP spid="5" grpId="0" bldLvl="0" animBg="1"/>
      <p:bldP spid="5" grpId="1" bldLvl="0" animBg="1"/>
      <p:bldP spid="6" grpId="0" bldLvl="0" animBg="1"/>
      <p:bldP spid="6" grpId="1" bldLvl="0" animBg="1"/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 bldLvl="0" animBg="1"/>
      <p:bldP spid="16" grpId="1" bldLvl="0" animBg="1"/>
      <p:bldP spid="17" grpId="0" bldLvl="0" animBg="1"/>
      <p:bldP spid="17" grpId="1" bldLvl="0" animBg="1"/>
      <p:bldP spid="18" grpId="0" bldLvl="0" animBg="1"/>
      <p:bldP spid="18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0" grpId="0" bldLvl="0" animBg="1"/>
      <p:bldP spid="30" grpId="1" bldLvl="0" animBg="1"/>
      <p:bldP spid="31" grpId="0" bldLvl="0" animBg="1"/>
      <p:bldP spid="31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40" grpId="0"/>
      <p:bldP spid="4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圆: 空心 75"/>
          <p:cNvSpPr/>
          <p:nvPr/>
        </p:nvSpPr>
        <p:spPr>
          <a:xfrm>
            <a:off x="2019246" y="2684213"/>
            <a:ext cx="2801162" cy="2801162"/>
          </a:xfrm>
          <a:prstGeom prst="donut">
            <a:avLst>
              <a:gd name="adj" fmla="val 8800"/>
            </a:avLst>
          </a:prstGeom>
          <a:blipFill>
            <a:blip r:embed="rId1" cstate="hqprint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圆: 空心 82"/>
          <p:cNvSpPr/>
          <p:nvPr/>
        </p:nvSpPr>
        <p:spPr>
          <a:xfrm>
            <a:off x="7117757" y="2683659"/>
            <a:ext cx="2801162" cy="2801162"/>
          </a:xfrm>
          <a:prstGeom prst="donut">
            <a:avLst>
              <a:gd name="adj" fmla="val 8800"/>
            </a:avLst>
          </a:prstGeom>
          <a:blipFill>
            <a:blip r:embed="rId2" cstate="hqprint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圆: 空心 79"/>
          <p:cNvSpPr/>
          <p:nvPr/>
        </p:nvSpPr>
        <p:spPr>
          <a:xfrm>
            <a:off x="4573535" y="2683578"/>
            <a:ext cx="2801162" cy="2801162"/>
          </a:xfrm>
          <a:prstGeom prst="donut">
            <a:avLst>
              <a:gd name="adj" fmla="val 8437"/>
            </a:avLst>
          </a:prstGeom>
          <a:blipFill dpi="0" rotWithShape="0">
            <a:blip r:embed="rId3" cstate="hqprint"/>
            <a:srcRect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74890" y="3608070"/>
            <a:ext cx="22974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课件制作</a:t>
            </a:r>
            <a:endParaRPr lang="zh-CN" altLang="en-US" sz="2800" spc="120" dirty="0">
              <a:solidFill>
                <a:schemeClr val="bg1"/>
              </a:solidFill>
              <a:latin typeface="Ebrima" panose="02000000000000000000" pitchFamily="2" charset="0"/>
              <a:ea typeface="宋体" panose="02010600030101010101" pitchFamily="2" charset="-122"/>
              <a:cs typeface="Ebrima" panose="02000000000000000000" pitchFamily="2" charset="0"/>
            </a:endParaRPr>
          </a:p>
          <a:p>
            <a:pPr algn="ctr" fontAlgn="base"/>
            <a:r>
              <a:rPr lang="zh-CN" altLang="en-US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策划</a:t>
            </a:r>
            <a:r>
              <a:rPr lang="en-US" altLang="zh-CN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C</a:t>
            </a:r>
            <a:r>
              <a:rPr lang="zh-CN" altLang="en-US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部</a:t>
            </a:r>
            <a:endParaRPr lang="zh-CN" altLang="en-US" sz="2800" spc="120" dirty="0">
              <a:solidFill>
                <a:schemeClr val="bg1"/>
              </a:solidFill>
              <a:latin typeface="Ebrima" panose="02000000000000000000" pitchFamily="2" charset="0"/>
              <a:ea typeface="宋体" panose="02010600030101010101" pitchFamily="2" charset="-122"/>
              <a:cs typeface="Ebrima" panose="02000000000000000000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4610" y="1143635"/>
            <a:ext cx="6758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土豆一号</a:t>
            </a:r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优秀的团队分工合作</a:t>
            </a:r>
            <a:endParaRPr lang="zh-CN" altLang="en-US" sz="3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4714" y="1727200"/>
            <a:ext cx="10442574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base">
              <a:lnSpc>
                <a:spcPct val="13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Ebrima" panose="02000000000000000000" pitchFamily="2" charset="0"/>
                <a:ea typeface="微软雅黑 Light" panose="020B0502040204020203" charset="-122"/>
                <a:cs typeface="Ebrima" panose="02000000000000000000" pitchFamily="2" charset="0"/>
              </a:rPr>
              <a:t>设立三大部分，发挥个人优势。分工合作一同输出，共同造就图书</a:t>
            </a:r>
            <a:r>
              <a:rPr lang="zh-CN" altLang="en-US" sz="1400" spc="150" dirty="0">
                <a:solidFill>
                  <a:schemeClr val="bg1"/>
                </a:solidFill>
                <a:latin typeface="Ebrima" panose="02000000000000000000" pitchFamily="2" charset="0"/>
                <a:ea typeface="微软雅黑 Light" panose="020B0502040204020203" charset="-122"/>
                <a:cs typeface="Ebrima" panose="02000000000000000000" pitchFamily="2" charset="0"/>
              </a:rPr>
              <a:t>管理系统。</a:t>
            </a:r>
            <a:endParaRPr lang="zh-CN" altLang="en-US" sz="1400" spc="150" dirty="0">
              <a:solidFill>
                <a:schemeClr val="bg1"/>
              </a:solidFill>
              <a:latin typeface="Ebrima" panose="02000000000000000000" pitchFamily="2" charset="0"/>
              <a:ea typeface="微软雅黑 Light" panose="020B0502040204020203" charset="-122"/>
              <a:cs typeface="Ebrima" panose="02000000000000000000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04440" y="3608070"/>
            <a:ext cx="18300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base"/>
            <a:r>
              <a:rPr lang="zh-CN" altLang="en-US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需求</a:t>
            </a:r>
            <a:r>
              <a:rPr lang="zh-CN" altLang="en-US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开发</a:t>
            </a:r>
            <a:endParaRPr lang="zh-CN" altLang="en-US" sz="2800" spc="120" dirty="0">
              <a:solidFill>
                <a:schemeClr val="bg1"/>
              </a:solidFill>
              <a:latin typeface="Ebrima" panose="02000000000000000000" pitchFamily="2" charset="0"/>
              <a:ea typeface="宋体" panose="02010600030101010101" pitchFamily="2" charset="-122"/>
              <a:cs typeface="Ebrima" panose="02000000000000000000" pitchFamily="2" charset="0"/>
            </a:endParaRPr>
          </a:p>
          <a:p>
            <a:pPr algn="ctr" fontAlgn="base"/>
            <a:r>
              <a:rPr lang="zh-CN" altLang="en-US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策划</a:t>
            </a:r>
            <a:r>
              <a:rPr lang="en-US" altLang="zh-CN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A</a:t>
            </a:r>
            <a:r>
              <a:rPr lang="zh-CN" altLang="en-US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部</a:t>
            </a:r>
            <a:endParaRPr lang="zh-CN" altLang="en-US" sz="2800" spc="120" dirty="0">
              <a:solidFill>
                <a:schemeClr val="bg1"/>
              </a:solidFill>
              <a:latin typeface="Ebrima" panose="02000000000000000000" pitchFamily="2" charset="0"/>
              <a:ea typeface="宋体" panose="02010600030101010101" pitchFamily="2" charset="-122"/>
              <a:cs typeface="Ebrima" panose="02000000000000000000" pitchFamily="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25365" y="3608070"/>
            <a:ext cx="22974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base"/>
            <a:r>
              <a:rPr lang="zh-CN" altLang="en-US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金蝶</a:t>
            </a:r>
            <a:r>
              <a:rPr lang="zh-CN" altLang="en-US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项目</a:t>
            </a:r>
            <a:endParaRPr lang="zh-CN" altLang="en-US" sz="2800" spc="120" dirty="0">
              <a:solidFill>
                <a:schemeClr val="bg1"/>
              </a:solidFill>
              <a:latin typeface="Ebrima" panose="02000000000000000000" pitchFamily="2" charset="0"/>
              <a:ea typeface="宋体" panose="02010600030101010101" pitchFamily="2" charset="-122"/>
              <a:cs typeface="Ebrima" panose="02000000000000000000" pitchFamily="2" charset="0"/>
            </a:endParaRPr>
          </a:p>
          <a:p>
            <a:pPr algn="ctr" fontAlgn="base"/>
            <a:r>
              <a:rPr lang="zh-CN" altLang="en-US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策划</a:t>
            </a:r>
            <a:r>
              <a:rPr lang="en-US" altLang="zh-CN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B</a:t>
            </a:r>
            <a:r>
              <a:rPr lang="zh-CN" altLang="en-US" sz="2800" spc="120" dirty="0">
                <a:solidFill>
                  <a:schemeClr val="bg1"/>
                </a:solidFill>
                <a:latin typeface="Ebrima" panose="02000000000000000000" pitchFamily="2" charset="0"/>
                <a:ea typeface="宋体" panose="02010600030101010101" pitchFamily="2" charset="-122"/>
                <a:cs typeface="Ebrima" panose="02000000000000000000" pitchFamily="2" charset="0"/>
              </a:rPr>
              <a:t>部</a:t>
            </a:r>
            <a:endParaRPr lang="zh-CN" altLang="en-US" sz="2800" spc="120" dirty="0">
              <a:solidFill>
                <a:schemeClr val="bg1"/>
              </a:solidFill>
              <a:latin typeface="Ebrima" panose="02000000000000000000" pitchFamily="2" charset="0"/>
              <a:ea typeface="宋体" panose="02010600030101010101" pitchFamily="2" charset="-122"/>
              <a:cs typeface="Ebrima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1265" y="1208405"/>
            <a:ext cx="9730105" cy="583565"/>
          </a:xfrm>
          <a:prstGeom prst="rect">
            <a:avLst/>
          </a:prstGeom>
          <a:noFill/>
          <a:effectLst>
            <a:reflection stA="60000" endPos="60000" dist="50800" dir="5400000" sy="-100000" algn="bl" rotWithShape="0"/>
          </a:effectLst>
        </p:spPr>
        <p:txBody>
          <a:bodyPr wrap="square" rtlCol="0">
            <a:spAutoFit/>
          </a:bodyPr>
          <a:p>
            <a:pPr algn="ctr" fontAlgn="base"/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综合实践促</a:t>
            </a:r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进探索，打造便捷</a:t>
            </a:r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的智慧图书馆</a:t>
            </a:r>
            <a:endParaRPr lang="zh-CN" altLang="en-US" sz="3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53005" y="2278380"/>
            <a:ext cx="6927215" cy="38246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" t="837" r="510" b="22484"/>
          <a:stretch>
            <a:fillRect/>
          </a:stretch>
        </p:blipFill>
        <p:spPr>
          <a:xfrm>
            <a:off x="846455" y="2252980"/>
            <a:ext cx="10331450" cy="46050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964180" y="744855"/>
            <a:ext cx="6096000" cy="11068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zh-CN" altLang="en-US" sz="4800" b="1" dirty="0">
              <a:gradFill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gradFill>
                  <a:gsLst>
                    <a:gs pos="0">
                      <a:srgbClr val="F3CFBA">
                        <a:alpha val="70000"/>
                      </a:srgbClr>
                    </a:gs>
                    <a:gs pos="100000">
                      <a:srgbClr val="CCA185">
                        <a:alpha val="70000"/>
                      </a:srgbClr>
                    </a:gs>
                  </a:gsLst>
                  <a:lin ang="5400000" scaled="1"/>
                </a:gradFill>
                <a:latin typeface="+mn-ea"/>
              </a:rPr>
              <a:t>一块</a:t>
            </a:r>
            <a:r>
              <a:rPr lang="zh-CN" altLang="en-US" b="1" dirty="0">
                <a:gradFill>
                  <a:gsLst>
                    <a:gs pos="0">
                      <a:srgbClr val="F3CFBA">
                        <a:alpha val="70000"/>
                      </a:srgbClr>
                    </a:gs>
                    <a:gs pos="100000">
                      <a:srgbClr val="CCA185">
                        <a:alpha val="70000"/>
                      </a:srgbClr>
                    </a:gs>
                  </a:gsLst>
                  <a:lin ang="5400000" scaled="1"/>
                </a:gradFill>
                <a:latin typeface="+mn-ea"/>
              </a:rPr>
              <a:t>种个土豆，使用金蝶云星空技术打造的图书管理</a:t>
            </a:r>
            <a:r>
              <a:rPr lang="zh-CN" altLang="en-US" b="1" dirty="0">
                <a:gradFill>
                  <a:gsLst>
                    <a:gs pos="0">
                      <a:srgbClr val="F3CFBA">
                        <a:alpha val="70000"/>
                      </a:srgbClr>
                    </a:gs>
                    <a:gs pos="100000">
                      <a:srgbClr val="CCA185">
                        <a:alpha val="70000"/>
                      </a:srgbClr>
                    </a:gs>
                  </a:gsLst>
                  <a:lin ang="5400000" scaled="1"/>
                </a:gradFill>
                <a:latin typeface="+mn-ea"/>
              </a:rPr>
              <a:t>系统。</a:t>
            </a:r>
            <a:endParaRPr lang="zh-CN" altLang="en-US" b="1" i="0" dirty="0">
              <a:gradFill>
                <a:gsLst>
                  <a:gs pos="0">
                    <a:srgbClr val="F3CFBA">
                      <a:alpha val="70000"/>
                    </a:srgbClr>
                  </a:gs>
                  <a:gs pos="100000">
                    <a:srgbClr val="CCA185">
                      <a:alpha val="70000"/>
                    </a:srgbClr>
                  </a:gs>
                </a:gsLst>
                <a:lin ang="5400000" scaled="1"/>
              </a:gradFill>
              <a:effectLst/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705" y="2501265"/>
            <a:ext cx="7092315" cy="3204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65705" y="826770"/>
            <a:ext cx="73285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gradFill>
                  <a:gsLst>
                    <a:gs pos="0">
                      <a:srgbClr val="F3CFBA"/>
                    </a:gs>
                    <a:gs pos="100000">
                      <a:srgbClr val="CCA185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土豆一号智慧图书管理系统</a:t>
            </a:r>
            <a:endParaRPr lang="zh-CN" altLang="en-US" sz="4400" b="1" dirty="0">
              <a:gradFill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图片包含 监视器, 就坐, 室内&#10;&#10;已生成极高可信度的说明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49450" y="2009140"/>
            <a:ext cx="8292465" cy="4034790"/>
          </a:xfrm>
          <a:prstGeom prst="rect">
            <a:avLst/>
          </a:prstGeom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38110" y="2656840"/>
            <a:ext cx="57492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土豆一号</a:t>
            </a:r>
            <a:endParaRPr lang="zh-CN" altLang="en-US" sz="3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759460"/>
            <a:ext cx="8912225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264220" y="6474825"/>
            <a:ext cx="259392" cy="186116"/>
            <a:chOff x="10431624" y="5523722"/>
            <a:chExt cx="365003" cy="189723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10431624" y="5523722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0431624" y="5620138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0431624" y="5713445"/>
              <a:ext cx="36500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3CFBA"/>
                  </a:gs>
                  <a:gs pos="100000">
                    <a:srgbClr val="CCA18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4905530" y="1675525"/>
            <a:ext cx="776160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gradFill flip="none" rotWithShape="1">
                  <a:gsLst>
                    <a:gs pos="0">
                      <a:srgbClr val="CBCAC8"/>
                    </a:gs>
                    <a:gs pos="100000">
                      <a:srgbClr val="31302E"/>
                    </a:gs>
                  </a:gsLst>
                  <a:lin ang="2700000" scaled="1"/>
                  <a:tileRect/>
                </a:gradFill>
                <a:latin typeface="SF Pro SC"/>
              </a:rPr>
              <a:t>四大板块，灵感迸发</a:t>
            </a:r>
            <a:endParaRPr lang="zh-CN" altLang="en-US" sz="4800" b="1" dirty="0">
              <a:gradFill flip="none" rotWithShape="1">
                <a:gsLst>
                  <a:gs pos="0">
                    <a:srgbClr val="CBCAC8"/>
                  </a:gs>
                  <a:gs pos="100000">
                    <a:srgbClr val="31302E"/>
                  </a:gs>
                </a:gsLst>
                <a:lin ang="2700000" scaled="1"/>
                <a:tileRect/>
              </a:gradFill>
              <a:latin typeface="SF Pro SC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25" y="1861185"/>
            <a:ext cx="3178175" cy="31356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35259" y="256521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29B6C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用户</a:t>
            </a:r>
            <a:r>
              <a:rPr lang="zh-CN" altLang="en-US" sz="3200" dirty="0">
                <a:solidFill>
                  <a:srgbClr val="C29B6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注册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29B6C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登录板块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29B6C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55997" y="320969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C29B6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图书添加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29B6C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板块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29B6C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5628" y="393637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29B6C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借还书功能板块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29B6C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14522" y="4663056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C29B6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图书出入库及报表板块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29B6C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7005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632" y="147955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rgbClr val="000000">
                  <a:alpha val="70000"/>
                </a:srgbClr>
              </a:gs>
              <a:gs pos="0">
                <a:schemeClr val="tx1">
                  <a:alpha val="25000"/>
                </a:schemeClr>
              </a:gs>
              <a:gs pos="50000">
                <a:srgbClr val="000000">
                  <a:alpha val="70000"/>
                </a:srgbClr>
              </a:gs>
              <a:gs pos="75000">
                <a:srgbClr val="000000">
                  <a:alpha val="70000"/>
                </a:srgbClr>
              </a:gs>
              <a:gs pos="100000">
                <a:schemeClr val="tx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12192000" cy="7005955"/>
          </a:xfrm>
          <a:prstGeom prst="rect">
            <a:avLst/>
          </a:prstGeom>
          <a:gradFill flip="none" rotWithShape="1">
            <a:gsLst>
              <a:gs pos="25000">
                <a:srgbClr val="121735">
                  <a:alpha val="25000"/>
                </a:srgbClr>
              </a:gs>
              <a:gs pos="0">
                <a:srgbClr val="121735">
                  <a:alpha val="50000"/>
                </a:srgbClr>
              </a:gs>
              <a:gs pos="50000">
                <a:srgbClr val="121735">
                  <a:alpha val="10000"/>
                </a:srgbClr>
              </a:gs>
              <a:gs pos="75000">
                <a:srgbClr val="121735">
                  <a:alpha val="25000"/>
                </a:srgbClr>
              </a:gs>
              <a:gs pos="100000">
                <a:srgbClr val="121735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42845" y="984885"/>
            <a:ext cx="7756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200" spc="600" dirty="0">
                <a:solidFill>
                  <a:schemeClr val="bg1"/>
                </a:solidFill>
                <a:latin typeface="Ebrima" panose="02000000000000000000" pitchFamily="2" charset="0"/>
                <a:ea typeface="微软雅黑" panose="020B0503020204020204" pitchFamily="34" charset="-122"/>
                <a:cs typeface="Ebrima" panose="02000000000000000000" pitchFamily="2" charset="0"/>
              </a:rPr>
              <a:t>金蝶云图书管理系统九大</a:t>
            </a:r>
            <a:r>
              <a:rPr lang="zh-CN" sz="3200" spc="600" dirty="0">
                <a:solidFill>
                  <a:schemeClr val="bg1"/>
                </a:solidFill>
                <a:latin typeface="Ebrima" panose="02000000000000000000" pitchFamily="2" charset="0"/>
                <a:ea typeface="微软雅黑" panose="020B0503020204020204" pitchFamily="34" charset="-122"/>
                <a:cs typeface="Ebrima" panose="02000000000000000000" pitchFamily="2" charset="0"/>
              </a:rPr>
              <a:t>功能实现</a:t>
            </a:r>
            <a:endParaRPr lang="zh-CN" sz="3200" spc="600" dirty="0">
              <a:solidFill>
                <a:schemeClr val="bg1"/>
              </a:solidFill>
              <a:latin typeface="Ebrima" panose="02000000000000000000" pitchFamily="2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4713" y="1804723"/>
            <a:ext cx="2648608" cy="1072056"/>
            <a:chOff x="1556231" y="2108888"/>
            <a:chExt cx="2648608" cy="1072056"/>
          </a:xfrm>
        </p:grpSpPr>
        <p:sp>
          <p:nvSpPr>
            <p:cNvPr id="7" name="矩形: 圆角 6"/>
            <p:cNvSpPr/>
            <p:nvPr/>
          </p:nvSpPr>
          <p:spPr>
            <a:xfrm>
              <a:off x="1556232" y="2108888"/>
              <a:ext cx="2648607" cy="1072056"/>
            </a:xfrm>
            <a:prstGeom prst="roundRect">
              <a:avLst>
                <a:gd name="adj" fmla="val 3922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80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56231" y="2483894"/>
              <a:ext cx="264860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600" spc="150" dirty="0">
                  <a:solidFill>
                    <a:schemeClr val="bg1"/>
                  </a:solidFill>
                  <a:latin typeface="Ebrima" panose="02000000000000000000" pitchFamily="2" charset="0"/>
                  <a:ea typeface="微软雅黑 Light" panose="020B0502040204020203" charset="-122"/>
                  <a:cs typeface="Ebrima" panose="02000000000000000000" pitchFamily="2" charset="0"/>
                </a:rPr>
                <a:t>用户注册功能</a:t>
              </a:r>
              <a:endParaRPr lang="zh-CN" altLang="en-US" sz="1600" spc="150" dirty="0">
                <a:solidFill>
                  <a:schemeClr val="bg1"/>
                </a:solidFill>
                <a:latin typeface="Ebrima" panose="02000000000000000000" pitchFamily="2" charset="0"/>
                <a:ea typeface="微软雅黑 Light" panose="020B0502040204020203" charset="-122"/>
                <a:cs typeface="Ebrima" panose="02000000000000000000" pitchFamily="2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666919" y="1802818"/>
            <a:ext cx="2648608" cy="1072056"/>
            <a:chOff x="1556231" y="3171243"/>
            <a:chExt cx="2648608" cy="1072056"/>
          </a:xfrm>
        </p:grpSpPr>
        <p:sp>
          <p:nvSpPr>
            <p:cNvPr id="20" name="矩形: 圆角 19"/>
            <p:cNvSpPr/>
            <p:nvPr/>
          </p:nvSpPr>
          <p:spPr>
            <a:xfrm>
              <a:off x="1556232" y="3171243"/>
              <a:ext cx="2648607" cy="1072056"/>
            </a:xfrm>
            <a:prstGeom prst="roundRect">
              <a:avLst>
                <a:gd name="adj" fmla="val 3922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80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56231" y="3502263"/>
              <a:ext cx="2648607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30000"/>
                </a:lnSpc>
              </a:pPr>
              <a:r>
                <a:rPr lang="zh-CN" altLang="en-US" sz="1600" spc="150" dirty="0">
                  <a:solidFill>
                    <a:schemeClr val="bg1"/>
                  </a:solidFill>
                  <a:latin typeface="Ebrima" panose="02000000000000000000" pitchFamily="2" charset="0"/>
                  <a:ea typeface="微软雅黑 Light" panose="020B0502040204020203" charset="-122"/>
                  <a:cs typeface="Ebrima" panose="02000000000000000000" pitchFamily="2" charset="0"/>
                </a:rPr>
                <a:t>用户登录功能</a:t>
              </a:r>
              <a:endParaRPr lang="zh-CN" altLang="en-US" sz="1600" spc="150" dirty="0">
                <a:solidFill>
                  <a:schemeClr val="bg1"/>
                </a:solidFill>
                <a:latin typeface="Ebrima" panose="02000000000000000000" pitchFamily="2" charset="0"/>
                <a:ea typeface="微软雅黑 Light" panose="020B0502040204020203" charset="-122"/>
                <a:cs typeface="Ebrima" panose="02000000000000000000" pitchFamily="2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668675" y="1825043"/>
            <a:ext cx="2648608" cy="1072056"/>
            <a:chOff x="1556231" y="2635303"/>
            <a:chExt cx="2648608" cy="1072056"/>
          </a:xfrm>
        </p:grpSpPr>
        <p:sp>
          <p:nvSpPr>
            <p:cNvPr id="23" name="矩形: 圆角 22"/>
            <p:cNvSpPr/>
            <p:nvPr/>
          </p:nvSpPr>
          <p:spPr>
            <a:xfrm>
              <a:off x="1556232" y="2635303"/>
              <a:ext cx="2648607" cy="1072056"/>
            </a:xfrm>
            <a:prstGeom prst="roundRect">
              <a:avLst>
                <a:gd name="adj" fmla="val 3922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80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56231" y="3002054"/>
              <a:ext cx="264860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600" spc="150" dirty="0">
                  <a:solidFill>
                    <a:schemeClr val="bg1"/>
                  </a:solidFill>
                  <a:latin typeface="Ebrima" panose="02000000000000000000" pitchFamily="2" charset="0"/>
                  <a:ea typeface="微软雅黑 Light" panose="020B0502040204020203" charset="-122"/>
                  <a:cs typeface="Ebrima" panose="02000000000000000000" pitchFamily="2" charset="0"/>
                </a:rPr>
                <a:t>管理员后台管理</a:t>
              </a:r>
              <a:endParaRPr lang="zh-CN" altLang="en-US" sz="1600" spc="150" dirty="0">
                <a:solidFill>
                  <a:schemeClr val="bg1"/>
                </a:solidFill>
                <a:latin typeface="Ebrima" panose="02000000000000000000" pitchFamily="2" charset="0"/>
                <a:ea typeface="微软雅黑 Light" panose="020B0502040204020203" charset="-122"/>
                <a:cs typeface="Ebrima" panose="02000000000000000000" pitchFamily="2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74713" y="3516048"/>
            <a:ext cx="2648608" cy="1072056"/>
            <a:chOff x="1556231" y="2635303"/>
            <a:chExt cx="2648608" cy="1072056"/>
          </a:xfrm>
        </p:grpSpPr>
        <p:sp>
          <p:nvSpPr>
            <p:cNvPr id="26" name="矩形: 圆角 25"/>
            <p:cNvSpPr/>
            <p:nvPr/>
          </p:nvSpPr>
          <p:spPr>
            <a:xfrm>
              <a:off x="1556232" y="2635303"/>
              <a:ext cx="2648607" cy="1072056"/>
            </a:xfrm>
            <a:prstGeom prst="roundRect">
              <a:avLst>
                <a:gd name="adj" fmla="val 3922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80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56231" y="3002054"/>
              <a:ext cx="264860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600" spc="150" dirty="0">
                  <a:solidFill>
                    <a:schemeClr val="bg1"/>
                  </a:solidFill>
                  <a:latin typeface="Ebrima" panose="02000000000000000000" pitchFamily="2" charset="0"/>
                  <a:ea typeface="微软雅黑 Light" panose="020B0502040204020203" charset="-122"/>
                  <a:cs typeface="Ebrima" panose="02000000000000000000" pitchFamily="2" charset="0"/>
                </a:rPr>
                <a:t>图书借阅功能</a:t>
              </a:r>
              <a:endParaRPr lang="zh-CN" altLang="en-US" sz="1600" spc="150" dirty="0">
                <a:solidFill>
                  <a:schemeClr val="bg1"/>
                </a:solidFill>
                <a:latin typeface="Ebrima" panose="02000000000000000000" pitchFamily="2" charset="0"/>
                <a:ea typeface="微软雅黑 Light" panose="020B0502040204020203" charset="-122"/>
                <a:cs typeface="Ebrima" panose="02000000000000000000" pitchFamily="2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67555" y="3566213"/>
            <a:ext cx="2649241" cy="1072056"/>
            <a:chOff x="1556232" y="2635303"/>
            <a:chExt cx="2649241" cy="1072056"/>
          </a:xfrm>
        </p:grpSpPr>
        <p:sp>
          <p:nvSpPr>
            <p:cNvPr id="29" name="矩形: 圆角 28"/>
            <p:cNvSpPr/>
            <p:nvPr/>
          </p:nvSpPr>
          <p:spPr>
            <a:xfrm>
              <a:off x="1556232" y="2635303"/>
              <a:ext cx="2648607" cy="1072056"/>
            </a:xfrm>
            <a:prstGeom prst="roundRect">
              <a:avLst>
                <a:gd name="adj" fmla="val 3922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80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556866" y="3002054"/>
              <a:ext cx="264860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600" spc="150" dirty="0">
                  <a:solidFill>
                    <a:schemeClr val="bg1"/>
                  </a:solidFill>
                  <a:latin typeface="Ebrima" panose="02000000000000000000" pitchFamily="2" charset="0"/>
                  <a:ea typeface="微软雅黑 Light" panose="020B0502040204020203" charset="-122"/>
                  <a:cs typeface="Ebrima" panose="02000000000000000000" pitchFamily="2" charset="0"/>
                </a:rPr>
                <a:t>图书归还功能</a:t>
              </a:r>
              <a:endParaRPr lang="zh-CN" altLang="en-US" sz="1600" spc="150" dirty="0">
                <a:solidFill>
                  <a:schemeClr val="bg1"/>
                </a:solidFill>
                <a:latin typeface="Ebrima" panose="02000000000000000000" pitchFamily="2" charset="0"/>
                <a:ea typeface="微软雅黑 Light" panose="020B0502040204020203" charset="-122"/>
                <a:cs typeface="Ebrima" panose="02000000000000000000" pitchFamily="2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668675" y="3516048"/>
            <a:ext cx="2648608" cy="1072056"/>
            <a:chOff x="1556231" y="2635303"/>
            <a:chExt cx="2648608" cy="1072056"/>
          </a:xfrm>
        </p:grpSpPr>
        <p:sp>
          <p:nvSpPr>
            <p:cNvPr id="32" name="矩形: 圆角 31"/>
            <p:cNvSpPr/>
            <p:nvPr/>
          </p:nvSpPr>
          <p:spPr>
            <a:xfrm>
              <a:off x="1556232" y="2635303"/>
              <a:ext cx="2648607" cy="1072056"/>
            </a:xfrm>
            <a:prstGeom prst="roundRect">
              <a:avLst>
                <a:gd name="adj" fmla="val 3922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80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556231" y="3002054"/>
              <a:ext cx="264860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600" spc="150" dirty="0">
                  <a:solidFill>
                    <a:schemeClr val="bg1"/>
                  </a:solidFill>
                  <a:latin typeface="Ebrima" panose="02000000000000000000" pitchFamily="2" charset="0"/>
                  <a:ea typeface="微软雅黑 Light" panose="020B0502040204020203" charset="-122"/>
                  <a:cs typeface="Ebrima" panose="02000000000000000000" pitchFamily="2" charset="0"/>
                </a:rPr>
                <a:t>图书添加功能</a:t>
              </a:r>
              <a:endParaRPr lang="zh-CN" altLang="en-US" sz="1600" spc="150" dirty="0">
                <a:solidFill>
                  <a:schemeClr val="bg1"/>
                </a:solidFill>
                <a:latin typeface="Ebrima" panose="02000000000000000000" pitchFamily="2" charset="0"/>
                <a:ea typeface="微软雅黑 Light" panose="020B0502040204020203" charset="-122"/>
                <a:cs typeface="Ebrima" panose="02000000000000000000" pitchFamily="2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74713" y="5163873"/>
            <a:ext cx="2648608" cy="1072056"/>
            <a:chOff x="1556231" y="2635303"/>
            <a:chExt cx="2648608" cy="1072056"/>
          </a:xfrm>
        </p:grpSpPr>
        <p:sp>
          <p:nvSpPr>
            <p:cNvPr id="5" name="矩形: 圆角 25"/>
            <p:cNvSpPr/>
            <p:nvPr/>
          </p:nvSpPr>
          <p:spPr>
            <a:xfrm>
              <a:off x="1556232" y="2635303"/>
              <a:ext cx="2648607" cy="1072056"/>
            </a:xfrm>
            <a:prstGeom prst="roundRect">
              <a:avLst>
                <a:gd name="adj" fmla="val 3922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80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56231" y="3002054"/>
              <a:ext cx="264860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600" spc="150" dirty="0">
                  <a:solidFill>
                    <a:schemeClr val="bg1"/>
                  </a:solidFill>
                  <a:latin typeface="Ebrima" panose="02000000000000000000" pitchFamily="2" charset="0"/>
                  <a:ea typeface="微软雅黑 Light" panose="020B0502040204020203" charset="-122"/>
                  <a:cs typeface="Ebrima" panose="02000000000000000000" pitchFamily="2" charset="0"/>
                </a:rPr>
                <a:t>图书入库单</a:t>
              </a:r>
              <a:endParaRPr lang="zh-CN" altLang="en-US" sz="1600" spc="150" dirty="0">
                <a:solidFill>
                  <a:schemeClr val="bg1"/>
                </a:solidFill>
                <a:latin typeface="Ebrima" panose="02000000000000000000" pitchFamily="2" charset="0"/>
                <a:ea typeface="微软雅黑 Light" panose="020B0502040204020203" charset="-122"/>
                <a:cs typeface="Ebrima" panose="02000000000000000000" pitchFamily="2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65663" y="5207053"/>
            <a:ext cx="2648608" cy="1072056"/>
            <a:chOff x="1556231" y="2635303"/>
            <a:chExt cx="2648608" cy="1072056"/>
          </a:xfrm>
        </p:grpSpPr>
        <p:sp>
          <p:nvSpPr>
            <p:cNvPr id="11" name="矩形: 圆角 25"/>
            <p:cNvSpPr/>
            <p:nvPr/>
          </p:nvSpPr>
          <p:spPr>
            <a:xfrm>
              <a:off x="1556232" y="2635303"/>
              <a:ext cx="2648607" cy="1072056"/>
            </a:xfrm>
            <a:prstGeom prst="roundRect">
              <a:avLst>
                <a:gd name="adj" fmla="val 3922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80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56231" y="3002054"/>
              <a:ext cx="264860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600" spc="150" dirty="0">
                  <a:solidFill>
                    <a:schemeClr val="bg1"/>
                  </a:solidFill>
                  <a:latin typeface="Ebrima" panose="02000000000000000000" pitchFamily="2" charset="0"/>
                  <a:ea typeface="微软雅黑 Light" panose="020B0502040204020203" charset="-122"/>
                  <a:cs typeface="Ebrima" panose="02000000000000000000" pitchFamily="2" charset="0"/>
                </a:rPr>
                <a:t>图书出库单</a:t>
              </a:r>
              <a:endParaRPr lang="zh-CN" altLang="en-US" sz="1600" spc="150" dirty="0">
                <a:solidFill>
                  <a:schemeClr val="bg1"/>
                </a:solidFill>
                <a:latin typeface="Ebrima" panose="02000000000000000000" pitchFamily="2" charset="0"/>
                <a:ea typeface="微软雅黑 Light" panose="020B0502040204020203" charset="-122"/>
                <a:cs typeface="Ebrima" panose="02000000000000000000" pitchFamily="2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668068" y="5207053"/>
            <a:ext cx="2648608" cy="1072056"/>
            <a:chOff x="1556231" y="2635303"/>
            <a:chExt cx="2648608" cy="1072056"/>
          </a:xfrm>
        </p:grpSpPr>
        <p:sp>
          <p:nvSpPr>
            <p:cNvPr id="14" name="矩形: 圆角 25"/>
            <p:cNvSpPr/>
            <p:nvPr/>
          </p:nvSpPr>
          <p:spPr>
            <a:xfrm>
              <a:off x="1556232" y="2635303"/>
              <a:ext cx="2648607" cy="1072056"/>
            </a:xfrm>
            <a:prstGeom prst="roundRect">
              <a:avLst>
                <a:gd name="adj" fmla="val 3922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80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556231" y="3002054"/>
              <a:ext cx="264860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600" spc="150" dirty="0">
                  <a:solidFill>
                    <a:schemeClr val="bg1"/>
                  </a:solidFill>
                  <a:latin typeface="Ebrima" panose="02000000000000000000" pitchFamily="2" charset="0"/>
                  <a:ea typeface="微软雅黑 Light" panose="020B0502040204020203" charset="-122"/>
                  <a:cs typeface="Ebrima" panose="02000000000000000000" pitchFamily="2" charset="0"/>
                </a:rPr>
                <a:t>报表功能</a:t>
              </a:r>
              <a:endParaRPr lang="zh-CN" altLang="en-US" sz="1600" spc="150" dirty="0">
                <a:solidFill>
                  <a:schemeClr val="bg1"/>
                </a:solidFill>
                <a:latin typeface="Ebrima" panose="02000000000000000000" pitchFamily="2" charset="0"/>
                <a:ea typeface="微软雅黑 Light" panose="020B0502040204020203" charset="-122"/>
                <a:cs typeface="Ebrima" panose="020000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  <p:tag name="KSO_WM_UNIT_DIAGRAM_ISNUMVISUAL" val="0"/>
  <p:tag name="KSO_WM_UNIT_DIAGRAM_ISREFERUNIT" val="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6576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6576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1944_1"/>
  <p:tag name="KSO_WM_TEMPLATE_CATEGORY" val="custom"/>
  <p:tag name="KSO_WM_TEMPLATE_INDEX" val="20196576"/>
  <p:tag name="KSO_WM_TEMPLATE_SUBCATEGORY" val="0"/>
  <p:tag name="KSO_WM_TEMPLATE_THUMBS_INDEX" val="1"/>
</p:tagLst>
</file>

<file path=ppt/tags/tag65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66.xml><?xml version="1.0" encoding="utf-8"?>
<p:tagLst xmlns:p="http://schemas.openxmlformats.org/presentationml/2006/main">
  <p:tag name="KSO_WM_UNIT_PLACING_PICTURE_USER_VIEWPORT" val="{&quot;height&quot;:3633,&quot;width&quot;:13232}"/>
</p:tagLst>
</file>

<file path=ppt/tags/tag67.xml><?xml version="1.0" encoding="utf-8"?>
<p:tagLst xmlns:p="http://schemas.openxmlformats.org/presentationml/2006/main">
  <p:tag name="KSO_WM_UNIT_PLACING_PICTURE_USER_VIEWPORT" val="{&quot;height&quot;:3116,&quot;width&quot;:5719}"/>
</p:tagLst>
</file>

<file path=ppt/tags/tag68.xml><?xml version="1.0" encoding="utf-8"?>
<p:tagLst xmlns:p="http://schemas.openxmlformats.org/presentationml/2006/main">
  <p:tag name="KSO_WM_UNIT_PLACING_PICTURE_USER_VIEWPORT" val="{&quot;height&quot;:7252,&quot;width&quot;:16270}"/>
</p:tagLst>
</file>

<file path=ppt/tags/tag69.xml><?xml version="1.0" encoding="utf-8"?>
<p:tagLst xmlns:p="http://schemas.openxmlformats.org/presentationml/2006/main">
  <p:tag name="KSO_WM_UNIT_PLACING_PICTURE_USER_VIEWPORT" val="{&quot;height&quot;:6309,&quot;width&quot;:12967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580,&quot;width&quot;:3712}"/>
</p:tagLst>
</file>

<file path=ppt/tags/tag71.xml><?xml version="1.0" encoding="utf-8"?>
<p:tagLst xmlns:p="http://schemas.openxmlformats.org/presentationml/2006/main">
  <p:tag name="KSO_WM_UNIT_PLACING_PICTURE_USER_VIEWPORT" val="{&quot;height&quot;:580,&quot;width&quot;:3712}"/>
</p:tagLst>
</file>

<file path=ppt/tags/tag72.xml><?xml version="1.0" encoding="utf-8"?>
<p:tagLst xmlns:p="http://schemas.openxmlformats.org/presentationml/2006/main">
  <p:tag name="KSO_WM_UNIT_PLACING_PICTURE_USER_VIEWPORT" val="{&quot;height&quot;:4596,&quot;width&quot;:8472}"/>
</p:tagLst>
</file>

<file path=ppt/tags/tag73.xml><?xml version="1.0" encoding="utf-8"?>
<p:tagLst xmlns:p="http://schemas.openxmlformats.org/presentationml/2006/main">
  <p:tag name="KSO_WM_UNIT_PLACING_PICTURE_USER_VIEWPORT" val="{&quot;height&quot;:7305,&quot;width&quot;:21240}"/>
</p:tagLst>
</file>

<file path=ppt/tags/tag74.xml><?xml version="1.0" encoding="utf-8"?>
<p:tagLst xmlns:p="http://schemas.openxmlformats.org/presentationml/2006/main">
  <p:tag name="COMMONDATA" val="eyJoZGlkIjoiNGI1YTBiYTY4YmFkZDUwN2YwODgwNmQ1MWJmYmI3OTI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2">
      <a:dk1>
        <a:sysClr val="windowText" lastClr="000000"/>
      </a:dk1>
      <a:lt1>
        <a:sysClr val="window" lastClr="FFFFFF"/>
      </a:lt1>
      <a:dk2>
        <a:srgbClr val="262626"/>
      </a:dk2>
      <a:lt2>
        <a:srgbClr val="EEECE1"/>
      </a:lt2>
      <a:accent1>
        <a:srgbClr val="FFFFFF"/>
      </a:accent1>
      <a:accent2>
        <a:srgbClr val="1B1E1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</Words>
  <Application>WPS 演示</Application>
  <PresentationFormat>宽屏</PresentationFormat>
  <Paragraphs>164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31</vt:i4>
      </vt:variant>
    </vt:vector>
  </HeadingPairs>
  <TitlesOfParts>
    <vt:vector size="56" baseType="lpstr">
      <vt:lpstr>Arial</vt:lpstr>
      <vt:lpstr>宋体</vt:lpstr>
      <vt:lpstr>Wingdings</vt:lpstr>
      <vt:lpstr>Impact</vt:lpstr>
      <vt:lpstr>微软雅黑</vt:lpstr>
      <vt:lpstr>黑体</vt:lpstr>
      <vt:lpstr>思源黑体 CN Bold</vt:lpstr>
      <vt:lpstr>文鼎CS长美黑</vt:lpstr>
      <vt:lpstr>Ebrima</vt:lpstr>
      <vt:lpstr>微软雅黑 Light</vt:lpstr>
      <vt:lpstr>SF Pro SC</vt:lpstr>
      <vt:lpstr>Segoe Print</vt:lpstr>
      <vt:lpstr>思源黑体 CN Heavy</vt:lpstr>
      <vt:lpstr>等线</vt:lpstr>
      <vt:lpstr>Arial Unicode MS</vt:lpstr>
      <vt:lpstr>等线 Light</vt:lpstr>
      <vt:lpstr>Calibri</vt:lpstr>
      <vt:lpstr>Source Han Sans Bold</vt:lpstr>
      <vt:lpstr>Source Han Sans Heavy</vt:lpstr>
      <vt:lpstr>Segoe UI Light</vt:lpstr>
      <vt:lpstr>Source Han Sans Light</vt:lpstr>
      <vt:lpstr>www.2ppt.com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单据——实体服务规则</vt:lpstr>
      <vt:lpstr>PowerPoint 演示文稿</vt:lpstr>
      <vt:lpstr>报表——数据库生成明细表</vt:lpstr>
      <vt:lpstr>PowerPoint 演示文稿</vt:lpstr>
      <vt:lpstr>PowerPoint 演示文稿</vt:lpstr>
      <vt:lpstr>PowerPoint 演示文稿</vt:lpstr>
      <vt:lpstr>精准计算——操作服务插件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学问</cp:lastModifiedBy>
  <cp:revision>35</cp:revision>
  <dcterms:created xsi:type="dcterms:W3CDTF">2021-07-16T00:29:00Z</dcterms:created>
  <dcterms:modified xsi:type="dcterms:W3CDTF">2022-09-23T01:47:47Z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40AB1EB01DF64682A5C788B8635E710A</vt:lpwstr>
  </property>
  <property fmtid="{D5CDD505-2E9C-101B-9397-08002B2CF9AE}" pid="3" name="KSOProductBuildVer">
    <vt:lpwstr>2052-11.1.0.12358</vt:lpwstr>
  </property>
</Properties>
</file>